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4"/>
    <p:sldMasterId id="2147483747" r:id="rId5"/>
  </p:sldMasterIdLst>
  <p:notesMasterIdLst>
    <p:notesMasterId r:id="rId34"/>
  </p:notesMasterIdLst>
  <p:sldIdLst>
    <p:sldId id="256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290" r:id="rId33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07630091-60BD-AF44-95D1-291ACB7867E4}">
          <p14:sldIdLst>
            <p14:sldId id="256"/>
            <p14:sldId id="292"/>
            <p14:sldId id="293"/>
          </p14:sldIdLst>
        </p14:section>
        <p14:section name="What is IAC?" id="{60773348-C84C-6C4A-8A9A-AA3BB449D8B8}">
          <p14:sldIdLst>
            <p14:sldId id="294"/>
            <p14:sldId id="295"/>
            <p14:sldId id="296"/>
            <p14:sldId id="297"/>
            <p14:sldId id="298"/>
          </p14:sldIdLst>
        </p14:section>
        <p14:section name="Introduction to Pulumi" id="{2EC378D1-2E88-8345-8698-7B90105176A6}">
          <p14:sldIdLst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Tips &amp; tricks&#13;" id="{8D8B147C-34EB-1F4D-A9AB-8C73CB0EA6B7}">
          <p14:sldIdLst>
            <p14:sldId id="316"/>
            <p14:sldId id="317"/>
            <p14:sldId id="318"/>
          </p14:sldIdLst>
        </p14:section>
        <p14:section name="Questions" id="{9749BD40-D936-024C-B072-6B385EF76F1E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531D"/>
    <a:srgbClr val="1D242C"/>
    <a:srgbClr val="D0D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4"/>
    <p:restoredTop sz="84897"/>
  </p:normalViewPr>
  <p:slideViewPr>
    <p:cSldViewPr snapToGrid="0" snapToObjects="1">
      <p:cViewPr varScale="1">
        <p:scale>
          <a:sx n="103" d="100"/>
          <a:sy n="103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6/11/relationships/changesInfo" Target="changesInfos/changesInfo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de Kennes" userId="c359b78d30031785" providerId="LiveId" clId="{8967899C-4102-C34D-B907-2F212AEE15F5}"/>
    <pc:docChg chg="undo custSel addSld delSld modSld modSection">
      <pc:chgData name="Lode Kennes" userId="c359b78d30031785" providerId="LiveId" clId="{8967899C-4102-C34D-B907-2F212AEE15F5}" dt="2023-01-24T18:18:03.712" v="95" actId="255"/>
      <pc:docMkLst>
        <pc:docMk/>
      </pc:docMkLst>
      <pc:sldChg chg="modSp del mod chgLayout">
        <pc:chgData name="Lode Kennes" userId="c359b78d30031785" providerId="LiveId" clId="{8967899C-4102-C34D-B907-2F212AEE15F5}" dt="2023-01-24T18:12:05.239" v="55" actId="2696"/>
        <pc:sldMkLst>
          <pc:docMk/>
          <pc:sldMk cId="4242923877" sldId="257"/>
        </pc:sldMkLst>
        <pc:spChg chg="mod ord">
          <ac:chgData name="Lode Kennes" userId="c359b78d30031785" providerId="LiveId" clId="{8967899C-4102-C34D-B907-2F212AEE15F5}" dt="2023-01-24T18:09:13.493" v="27"/>
          <ac:spMkLst>
            <pc:docMk/>
            <pc:sldMk cId="4242923877" sldId="257"/>
            <ac:spMk id="2" creationId="{68CD96AC-645F-B2FC-970E-2D1A735AF9C6}"/>
          </ac:spMkLst>
        </pc:spChg>
        <pc:spChg chg="mod ord">
          <ac:chgData name="Lode Kennes" userId="c359b78d30031785" providerId="LiveId" clId="{8967899C-4102-C34D-B907-2F212AEE15F5}" dt="2023-01-24T18:09:13.493" v="27"/>
          <ac:spMkLst>
            <pc:docMk/>
            <pc:sldMk cId="4242923877" sldId="257"/>
            <ac:spMk id="3" creationId="{6640799D-0804-2377-8AF9-19458AD2B7C8}"/>
          </ac:spMkLst>
        </pc:spChg>
      </pc:sldChg>
      <pc:sldChg chg="delSp mod">
        <pc:chgData name="Lode Kennes" userId="c359b78d30031785" providerId="LiveId" clId="{8967899C-4102-C34D-B907-2F212AEE15F5}" dt="2023-01-24T18:07:46.983" v="6" actId="478"/>
        <pc:sldMkLst>
          <pc:docMk/>
          <pc:sldMk cId="1751158658" sldId="259"/>
        </pc:sldMkLst>
        <pc:picChg chg="del">
          <ac:chgData name="Lode Kennes" userId="c359b78d30031785" providerId="LiveId" clId="{8967899C-4102-C34D-B907-2F212AEE15F5}" dt="2023-01-24T18:07:46.983" v="6" actId="478"/>
          <ac:picMkLst>
            <pc:docMk/>
            <pc:sldMk cId="1751158658" sldId="259"/>
            <ac:picMk id="4" creationId="{36790F05-1E84-D66A-A95B-30868AEF3EC4}"/>
          </ac:picMkLst>
        </pc:picChg>
      </pc:sldChg>
      <pc:sldChg chg="delSp del mod">
        <pc:chgData name="Lode Kennes" userId="c359b78d30031785" providerId="LiveId" clId="{8967899C-4102-C34D-B907-2F212AEE15F5}" dt="2023-01-24T18:17:04.250" v="79" actId="2696"/>
        <pc:sldMkLst>
          <pc:docMk/>
          <pc:sldMk cId="201147707" sldId="260"/>
        </pc:sldMkLst>
        <pc:picChg chg="del">
          <ac:chgData name="Lode Kennes" userId="c359b78d30031785" providerId="LiveId" clId="{8967899C-4102-C34D-B907-2F212AEE15F5}" dt="2023-01-24T18:07:42.952" v="5" actId="478"/>
          <ac:picMkLst>
            <pc:docMk/>
            <pc:sldMk cId="201147707" sldId="260"/>
            <ac:picMk id="4" creationId="{536A9B59-61E0-FB63-784D-CC2214E3D0B8}"/>
          </ac:picMkLst>
        </pc:picChg>
      </pc:sldChg>
      <pc:sldChg chg="delSp mod">
        <pc:chgData name="Lode Kennes" userId="c359b78d30031785" providerId="LiveId" clId="{8967899C-4102-C34D-B907-2F212AEE15F5}" dt="2023-01-24T18:07:50.390" v="7" actId="478"/>
        <pc:sldMkLst>
          <pc:docMk/>
          <pc:sldMk cId="2207111841" sldId="261"/>
        </pc:sldMkLst>
        <pc:picChg chg="del">
          <ac:chgData name="Lode Kennes" userId="c359b78d30031785" providerId="LiveId" clId="{8967899C-4102-C34D-B907-2F212AEE15F5}" dt="2023-01-24T18:07:50.390" v="7" actId="478"/>
          <ac:picMkLst>
            <pc:docMk/>
            <pc:sldMk cId="2207111841" sldId="261"/>
            <ac:picMk id="4" creationId="{90402361-4850-A00C-8668-764BF72ED956}"/>
          </ac:picMkLst>
        </pc:picChg>
      </pc:sldChg>
      <pc:sldChg chg="delSp mod">
        <pc:chgData name="Lode Kennes" userId="c359b78d30031785" providerId="LiveId" clId="{8967899C-4102-C34D-B907-2F212AEE15F5}" dt="2023-01-24T18:07:53.457" v="8" actId="478"/>
        <pc:sldMkLst>
          <pc:docMk/>
          <pc:sldMk cId="406682668" sldId="262"/>
        </pc:sldMkLst>
        <pc:picChg chg="del">
          <ac:chgData name="Lode Kennes" userId="c359b78d30031785" providerId="LiveId" clId="{8967899C-4102-C34D-B907-2F212AEE15F5}" dt="2023-01-24T18:07:53.457" v="8" actId="478"/>
          <ac:picMkLst>
            <pc:docMk/>
            <pc:sldMk cId="406682668" sldId="262"/>
            <ac:picMk id="2" creationId="{FF4B2F64-90F7-5F40-CFA0-D932D4CFF5B5}"/>
          </ac:picMkLst>
        </pc:picChg>
      </pc:sldChg>
      <pc:sldChg chg="modSp">
        <pc:chgData name="Lode Kennes" userId="c359b78d30031785" providerId="LiveId" clId="{8967899C-4102-C34D-B907-2F212AEE15F5}" dt="2023-01-24T18:09:13.493" v="27"/>
        <pc:sldMkLst>
          <pc:docMk/>
          <pc:sldMk cId="3297739025" sldId="263"/>
        </pc:sldMkLst>
        <pc:spChg chg="mod">
          <ac:chgData name="Lode Kennes" userId="c359b78d30031785" providerId="LiveId" clId="{8967899C-4102-C34D-B907-2F212AEE15F5}" dt="2023-01-24T18:09:13.493" v="27"/>
          <ac:spMkLst>
            <pc:docMk/>
            <pc:sldMk cId="3297739025" sldId="263"/>
            <ac:spMk id="9" creationId="{9DBDE730-A8A0-51B7-3487-7559DC2795F8}"/>
          </ac:spMkLst>
        </pc:spChg>
      </pc:sldChg>
      <pc:sldChg chg="modSp">
        <pc:chgData name="Lode Kennes" userId="c359b78d30031785" providerId="LiveId" clId="{8967899C-4102-C34D-B907-2F212AEE15F5}" dt="2023-01-24T18:09:13.493" v="27"/>
        <pc:sldMkLst>
          <pc:docMk/>
          <pc:sldMk cId="4241732612" sldId="264"/>
        </pc:sldMkLst>
        <pc:spChg chg="mod">
          <ac:chgData name="Lode Kennes" userId="c359b78d30031785" providerId="LiveId" clId="{8967899C-4102-C34D-B907-2F212AEE15F5}" dt="2023-01-24T18:09:13.493" v="27"/>
          <ac:spMkLst>
            <pc:docMk/>
            <pc:sldMk cId="4241732612" sldId="264"/>
            <ac:spMk id="2" creationId="{65884A5D-0AFE-8657-610B-4480C80EDBEC}"/>
          </ac:spMkLst>
        </pc:spChg>
        <pc:spChg chg="mod">
          <ac:chgData name="Lode Kennes" userId="c359b78d30031785" providerId="LiveId" clId="{8967899C-4102-C34D-B907-2F212AEE15F5}" dt="2023-01-24T18:09:13.493" v="27"/>
          <ac:spMkLst>
            <pc:docMk/>
            <pc:sldMk cId="4241732612" sldId="264"/>
            <ac:spMk id="3" creationId="{1F73EC27-3942-1F14-2D45-72CE738BDD50}"/>
          </ac:spMkLst>
        </pc:spChg>
      </pc:sldChg>
      <pc:sldChg chg="delSp mod">
        <pc:chgData name="Lode Kennes" userId="c359b78d30031785" providerId="LiveId" clId="{8967899C-4102-C34D-B907-2F212AEE15F5}" dt="2023-01-24T18:08:01.012" v="9" actId="478"/>
        <pc:sldMkLst>
          <pc:docMk/>
          <pc:sldMk cId="2458624789" sldId="265"/>
        </pc:sldMkLst>
        <pc:picChg chg="del">
          <ac:chgData name="Lode Kennes" userId="c359b78d30031785" providerId="LiveId" clId="{8967899C-4102-C34D-B907-2F212AEE15F5}" dt="2023-01-24T18:08:01.012" v="9" actId="478"/>
          <ac:picMkLst>
            <pc:docMk/>
            <pc:sldMk cId="2458624789" sldId="265"/>
            <ac:picMk id="2" creationId="{30DDD990-1622-BEB7-13C9-1C09D4D78568}"/>
          </ac:picMkLst>
        </pc:picChg>
      </pc:sldChg>
      <pc:sldChg chg="delSp mod">
        <pc:chgData name="Lode Kennes" userId="c359b78d30031785" providerId="LiveId" clId="{8967899C-4102-C34D-B907-2F212AEE15F5}" dt="2023-01-24T18:08:03.584" v="10" actId="478"/>
        <pc:sldMkLst>
          <pc:docMk/>
          <pc:sldMk cId="3703270279" sldId="266"/>
        </pc:sldMkLst>
        <pc:picChg chg="del">
          <ac:chgData name="Lode Kennes" userId="c359b78d30031785" providerId="LiveId" clId="{8967899C-4102-C34D-B907-2F212AEE15F5}" dt="2023-01-24T18:08:03.584" v="10" actId="478"/>
          <ac:picMkLst>
            <pc:docMk/>
            <pc:sldMk cId="3703270279" sldId="266"/>
            <ac:picMk id="2" creationId="{320272E7-E200-46EE-B4CD-B40A88317470}"/>
          </ac:picMkLst>
        </pc:picChg>
      </pc:sldChg>
      <pc:sldChg chg="delSp mod">
        <pc:chgData name="Lode Kennes" userId="c359b78d30031785" providerId="LiveId" clId="{8967899C-4102-C34D-B907-2F212AEE15F5}" dt="2023-01-24T18:08:05.864" v="11" actId="478"/>
        <pc:sldMkLst>
          <pc:docMk/>
          <pc:sldMk cId="1892393073" sldId="267"/>
        </pc:sldMkLst>
        <pc:picChg chg="del">
          <ac:chgData name="Lode Kennes" userId="c359b78d30031785" providerId="LiveId" clId="{8967899C-4102-C34D-B907-2F212AEE15F5}" dt="2023-01-24T18:08:05.864" v="11" actId="478"/>
          <ac:picMkLst>
            <pc:docMk/>
            <pc:sldMk cId="1892393073" sldId="267"/>
            <ac:picMk id="4" creationId="{8FE232ED-6A2D-4F29-1BE7-B6A5B52F97C5}"/>
          </ac:picMkLst>
        </pc:picChg>
      </pc:sldChg>
      <pc:sldChg chg="delSp modSp mod">
        <pc:chgData name="Lode Kennes" userId="c359b78d30031785" providerId="LiveId" clId="{8967899C-4102-C34D-B907-2F212AEE15F5}" dt="2023-01-24T18:09:13.493" v="27"/>
        <pc:sldMkLst>
          <pc:docMk/>
          <pc:sldMk cId="3928282733" sldId="268"/>
        </pc:sldMkLst>
        <pc:spChg chg="mod">
          <ac:chgData name="Lode Kennes" userId="c359b78d30031785" providerId="LiveId" clId="{8967899C-4102-C34D-B907-2F212AEE15F5}" dt="2023-01-24T18:09:13.493" v="27"/>
          <ac:spMkLst>
            <pc:docMk/>
            <pc:sldMk cId="3928282733" sldId="268"/>
            <ac:spMk id="2" creationId="{E81CD765-946F-4516-EC98-F51E76F96F57}"/>
          </ac:spMkLst>
        </pc:spChg>
        <pc:picChg chg="del">
          <ac:chgData name="Lode Kennes" userId="c359b78d30031785" providerId="LiveId" clId="{8967899C-4102-C34D-B907-2F212AEE15F5}" dt="2023-01-24T18:08:08.240" v="12" actId="478"/>
          <ac:picMkLst>
            <pc:docMk/>
            <pc:sldMk cId="3928282733" sldId="268"/>
            <ac:picMk id="3" creationId="{F2AE85A4-7F98-3564-15C8-48B27A26514D}"/>
          </ac:picMkLst>
        </pc:picChg>
      </pc:sldChg>
      <pc:sldChg chg="delSp modSp mod">
        <pc:chgData name="Lode Kennes" userId="c359b78d30031785" providerId="LiveId" clId="{8967899C-4102-C34D-B907-2F212AEE15F5}" dt="2023-01-24T18:09:13.493" v="27"/>
        <pc:sldMkLst>
          <pc:docMk/>
          <pc:sldMk cId="1595350293" sldId="270"/>
        </pc:sldMkLst>
        <pc:spChg chg="mod">
          <ac:chgData name="Lode Kennes" userId="c359b78d30031785" providerId="LiveId" clId="{8967899C-4102-C34D-B907-2F212AEE15F5}" dt="2023-01-24T18:09:13.493" v="27"/>
          <ac:spMkLst>
            <pc:docMk/>
            <pc:sldMk cId="1595350293" sldId="270"/>
            <ac:spMk id="2" creationId="{E81CD765-946F-4516-EC98-F51E76F96F57}"/>
          </ac:spMkLst>
        </pc:spChg>
        <pc:picChg chg="del">
          <ac:chgData name="Lode Kennes" userId="c359b78d30031785" providerId="LiveId" clId="{8967899C-4102-C34D-B907-2F212AEE15F5}" dt="2023-01-24T18:08:10.613" v="13" actId="478"/>
          <ac:picMkLst>
            <pc:docMk/>
            <pc:sldMk cId="1595350293" sldId="270"/>
            <ac:picMk id="3" creationId="{062AEB61-ED23-9B6F-8EF6-F4AD691F6306}"/>
          </ac:picMkLst>
        </pc:picChg>
      </pc:sldChg>
      <pc:sldChg chg="delSp mod">
        <pc:chgData name="Lode Kennes" userId="c359b78d30031785" providerId="LiveId" clId="{8967899C-4102-C34D-B907-2F212AEE15F5}" dt="2023-01-24T18:08:12.062" v="14" actId="478"/>
        <pc:sldMkLst>
          <pc:docMk/>
          <pc:sldMk cId="2930564897" sldId="271"/>
        </pc:sldMkLst>
        <pc:picChg chg="del">
          <ac:chgData name="Lode Kennes" userId="c359b78d30031785" providerId="LiveId" clId="{8967899C-4102-C34D-B907-2F212AEE15F5}" dt="2023-01-24T18:08:12.062" v="14" actId="478"/>
          <ac:picMkLst>
            <pc:docMk/>
            <pc:sldMk cId="2930564897" sldId="271"/>
            <ac:picMk id="2" creationId="{97C61A9E-653A-D163-DFD6-64D8B785AF72}"/>
          </ac:picMkLst>
        </pc:picChg>
      </pc:sldChg>
      <pc:sldChg chg="delSp mod">
        <pc:chgData name="Lode Kennes" userId="c359b78d30031785" providerId="LiveId" clId="{8967899C-4102-C34D-B907-2F212AEE15F5}" dt="2023-01-24T18:08:19.366" v="16" actId="478"/>
        <pc:sldMkLst>
          <pc:docMk/>
          <pc:sldMk cId="1520905775" sldId="272"/>
        </pc:sldMkLst>
        <pc:picChg chg="del">
          <ac:chgData name="Lode Kennes" userId="c359b78d30031785" providerId="LiveId" clId="{8967899C-4102-C34D-B907-2F212AEE15F5}" dt="2023-01-24T18:08:19.366" v="16" actId="478"/>
          <ac:picMkLst>
            <pc:docMk/>
            <pc:sldMk cId="1520905775" sldId="272"/>
            <ac:picMk id="2" creationId="{28BB8027-EC15-08A1-4A66-C30F2064E10F}"/>
          </ac:picMkLst>
        </pc:picChg>
      </pc:sldChg>
      <pc:sldChg chg="delSp mod">
        <pc:chgData name="Lode Kennes" userId="c359b78d30031785" providerId="LiveId" clId="{8967899C-4102-C34D-B907-2F212AEE15F5}" dt="2023-01-24T18:08:26.009" v="17" actId="478"/>
        <pc:sldMkLst>
          <pc:docMk/>
          <pc:sldMk cId="3687387782" sldId="273"/>
        </pc:sldMkLst>
        <pc:picChg chg="del">
          <ac:chgData name="Lode Kennes" userId="c359b78d30031785" providerId="LiveId" clId="{8967899C-4102-C34D-B907-2F212AEE15F5}" dt="2023-01-24T18:08:26.009" v="17" actId="478"/>
          <ac:picMkLst>
            <pc:docMk/>
            <pc:sldMk cId="3687387782" sldId="273"/>
            <ac:picMk id="3" creationId="{B5190A22-2F99-4290-3449-AF0A2EB4B44A}"/>
          </ac:picMkLst>
        </pc:picChg>
      </pc:sldChg>
      <pc:sldChg chg="delSp mod">
        <pc:chgData name="Lode Kennes" userId="c359b78d30031785" providerId="LiveId" clId="{8967899C-4102-C34D-B907-2F212AEE15F5}" dt="2023-01-24T18:08:29.249" v="18" actId="478"/>
        <pc:sldMkLst>
          <pc:docMk/>
          <pc:sldMk cId="187821685" sldId="275"/>
        </pc:sldMkLst>
        <pc:picChg chg="del">
          <ac:chgData name="Lode Kennes" userId="c359b78d30031785" providerId="LiveId" clId="{8967899C-4102-C34D-B907-2F212AEE15F5}" dt="2023-01-24T18:08:29.249" v="18" actId="478"/>
          <ac:picMkLst>
            <pc:docMk/>
            <pc:sldMk cId="187821685" sldId="275"/>
            <ac:picMk id="2" creationId="{1081E284-D076-31A3-A32F-011ADEC63550}"/>
          </ac:picMkLst>
        </pc:picChg>
      </pc:sldChg>
      <pc:sldChg chg="delSp mod">
        <pc:chgData name="Lode Kennes" userId="c359b78d30031785" providerId="LiveId" clId="{8967899C-4102-C34D-B907-2F212AEE15F5}" dt="2023-01-24T18:08:32.039" v="19" actId="478"/>
        <pc:sldMkLst>
          <pc:docMk/>
          <pc:sldMk cId="3871682071" sldId="276"/>
        </pc:sldMkLst>
        <pc:picChg chg="del">
          <ac:chgData name="Lode Kennes" userId="c359b78d30031785" providerId="LiveId" clId="{8967899C-4102-C34D-B907-2F212AEE15F5}" dt="2023-01-24T18:08:32.039" v="19" actId="478"/>
          <ac:picMkLst>
            <pc:docMk/>
            <pc:sldMk cId="3871682071" sldId="276"/>
            <ac:picMk id="2" creationId="{81C0B3BC-6F6F-7D75-1B55-DDAAB455D189}"/>
          </ac:picMkLst>
        </pc:picChg>
      </pc:sldChg>
      <pc:sldChg chg="delSp mod">
        <pc:chgData name="Lode Kennes" userId="c359b78d30031785" providerId="LiveId" clId="{8967899C-4102-C34D-B907-2F212AEE15F5}" dt="2023-01-24T18:08:34.353" v="20" actId="478"/>
        <pc:sldMkLst>
          <pc:docMk/>
          <pc:sldMk cId="1316285441" sldId="277"/>
        </pc:sldMkLst>
        <pc:picChg chg="del">
          <ac:chgData name="Lode Kennes" userId="c359b78d30031785" providerId="LiveId" clId="{8967899C-4102-C34D-B907-2F212AEE15F5}" dt="2023-01-24T18:08:34.353" v="20" actId="478"/>
          <ac:picMkLst>
            <pc:docMk/>
            <pc:sldMk cId="1316285441" sldId="277"/>
            <ac:picMk id="2" creationId="{2D6AA10B-1266-44F4-F419-DF2E40566BA0}"/>
          </ac:picMkLst>
        </pc:picChg>
      </pc:sldChg>
      <pc:sldChg chg="delSp mod">
        <pc:chgData name="Lode Kennes" userId="c359b78d30031785" providerId="LiveId" clId="{8967899C-4102-C34D-B907-2F212AEE15F5}" dt="2023-01-24T18:08:37.372" v="21" actId="478"/>
        <pc:sldMkLst>
          <pc:docMk/>
          <pc:sldMk cId="1198909794" sldId="278"/>
        </pc:sldMkLst>
        <pc:picChg chg="del">
          <ac:chgData name="Lode Kennes" userId="c359b78d30031785" providerId="LiveId" clId="{8967899C-4102-C34D-B907-2F212AEE15F5}" dt="2023-01-24T18:08:37.372" v="21" actId="478"/>
          <ac:picMkLst>
            <pc:docMk/>
            <pc:sldMk cId="1198909794" sldId="278"/>
            <ac:picMk id="4" creationId="{93257928-43CD-0755-B517-F1BD226DD895}"/>
          </ac:picMkLst>
        </pc:picChg>
      </pc:sldChg>
      <pc:sldChg chg="delSp mod">
        <pc:chgData name="Lode Kennes" userId="c359b78d30031785" providerId="LiveId" clId="{8967899C-4102-C34D-B907-2F212AEE15F5}" dt="2023-01-24T18:08:43.676" v="23" actId="478"/>
        <pc:sldMkLst>
          <pc:docMk/>
          <pc:sldMk cId="3385312857" sldId="283"/>
        </pc:sldMkLst>
        <pc:picChg chg="del">
          <ac:chgData name="Lode Kennes" userId="c359b78d30031785" providerId="LiveId" clId="{8967899C-4102-C34D-B907-2F212AEE15F5}" dt="2023-01-24T18:08:43.676" v="23" actId="478"/>
          <ac:picMkLst>
            <pc:docMk/>
            <pc:sldMk cId="3385312857" sldId="283"/>
            <ac:picMk id="2" creationId="{BB866556-53D1-3C7D-E7E4-0CCD9845775E}"/>
          </ac:picMkLst>
        </pc:picChg>
      </pc:sldChg>
      <pc:sldChg chg="addSp delSp modSp del mod modClrScheme chgLayout">
        <pc:chgData name="Lode Kennes" userId="c359b78d30031785" providerId="LiveId" clId="{8967899C-4102-C34D-B907-2F212AEE15F5}" dt="2023-01-24T18:10:47.849" v="44" actId="2696"/>
        <pc:sldMkLst>
          <pc:docMk/>
          <pc:sldMk cId="3439844849" sldId="284"/>
        </pc:sldMkLst>
        <pc:spChg chg="mod ord">
          <ac:chgData name="Lode Kennes" userId="c359b78d30031785" providerId="LiveId" clId="{8967899C-4102-C34D-B907-2F212AEE15F5}" dt="2023-01-24T18:10:10.448" v="34" actId="700"/>
          <ac:spMkLst>
            <pc:docMk/>
            <pc:sldMk cId="3439844849" sldId="284"/>
            <ac:spMk id="2" creationId="{68CD96AC-645F-B2FC-970E-2D1A735AF9C6}"/>
          </ac:spMkLst>
        </pc:spChg>
        <pc:spChg chg="mod ord">
          <ac:chgData name="Lode Kennes" userId="c359b78d30031785" providerId="LiveId" clId="{8967899C-4102-C34D-B907-2F212AEE15F5}" dt="2023-01-24T18:10:10.448" v="34" actId="700"/>
          <ac:spMkLst>
            <pc:docMk/>
            <pc:sldMk cId="3439844849" sldId="284"/>
            <ac:spMk id="3" creationId="{6640799D-0804-2377-8AF9-19458AD2B7C8}"/>
          </ac:spMkLst>
        </pc:spChg>
        <pc:spChg chg="add del mod">
          <ac:chgData name="Lode Kennes" userId="c359b78d30031785" providerId="LiveId" clId="{8967899C-4102-C34D-B907-2F212AEE15F5}" dt="2023-01-24T18:09:19.940" v="28"/>
          <ac:spMkLst>
            <pc:docMk/>
            <pc:sldMk cId="3439844849" sldId="284"/>
            <ac:spMk id="4" creationId="{06FDC467-1952-79A5-A2EC-7CE123D68930}"/>
          </ac:spMkLst>
        </pc:spChg>
        <pc:spChg chg="add del mod">
          <ac:chgData name="Lode Kennes" userId="c359b78d30031785" providerId="LiveId" clId="{8967899C-4102-C34D-B907-2F212AEE15F5}" dt="2023-01-24T18:09:19.940" v="28"/>
          <ac:spMkLst>
            <pc:docMk/>
            <pc:sldMk cId="3439844849" sldId="284"/>
            <ac:spMk id="5" creationId="{7AFC09C4-7E4B-2EC9-C675-3BC54A778E44}"/>
          </ac:spMkLst>
        </pc:spChg>
        <pc:spChg chg="add del mod">
          <ac:chgData name="Lode Kennes" userId="c359b78d30031785" providerId="LiveId" clId="{8967899C-4102-C34D-B907-2F212AEE15F5}" dt="2023-01-24T18:09:20.952" v="29"/>
          <ac:spMkLst>
            <pc:docMk/>
            <pc:sldMk cId="3439844849" sldId="284"/>
            <ac:spMk id="6" creationId="{14CE4892-8EBC-D30A-4732-92DD773D6F56}"/>
          </ac:spMkLst>
        </pc:spChg>
        <pc:spChg chg="add del mod">
          <ac:chgData name="Lode Kennes" userId="c359b78d30031785" providerId="LiveId" clId="{8967899C-4102-C34D-B907-2F212AEE15F5}" dt="2023-01-24T18:09:20.952" v="29"/>
          <ac:spMkLst>
            <pc:docMk/>
            <pc:sldMk cId="3439844849" sldId="284"/>
            <ac:spMk id="7" creationId="{3553114E-1571-A6D7-211B-0653C8E80B0E}"/>
          </ac:spMkLst>
        </pc:spChg>
        <pc:spChg chg="add del mod">
          <ac:chgData name="Lode Kennes" userId="c359b78d30031785" providerId="LiveId" clId="{8967899C-4102-C34D-B907-2F212AEE15F5}" dt="2023-01-24T18:10:17.621" v="37"/>
          <ac:spMkLst>
            <pc:docMk/>
            <pc:sldMk cId="3439844849" sldId="284"/>
            <ac:spMk id="8" creationId="{CD53CC5E-E540-06BC-1B27-6595A807CAEC}"/>
          </ac:spMkLst>
        </pc:spChg>
      </pc:sldChg>
      <pc:sldChg chg="delSp modSp mod">
        <pc:chgData name="Lode Kennes" userId="c359b78d30031785" providerId="LiveId" clId="{8967899C-4102-C34D-B907-2F212AEE15F5}" dt="2023-01-24T18:08:41.774" v="22" actId="478"/>
        <pc:sldMkLst>
          <pc:docMk/>
          <pc:sldMk cId="1230714549" sldId="287"/>
        </pc:sldMkLst>
        <pc:spChg chg="mod">
          <ac:chgData name="Lode Kennes" userId="c359b78d30031785" providerId="LiveId" clId="{8967899C-4102-C34D-B907-2F212AEE15F5}" dt="2023-01-24T18:07:37.617" v="4" actId="27636"/>
          <ac:spMkLst>
            <pc:docMk/>
            <pc:sldMk cId="1230714549" sldId="287"/>
            <ac:spMk id="4" creationId="{14A71BEB-4170-7D22-B796-2D9B780ED6E6}"/>
          </ac:spMkLst>
        </pc:spChg>
        <pc:picChg chg="del">
          <ac:chgData name="Lode Kennes" userId="c359b78d30031785" providerId="LiveId" clId="{8967899C-4102-C34D-B907-2F212AEE15F5}" dt="2023-01-24T18:08:41.774" v="22" actId="478"/>
          <ac:picMkLst>
            <pc:docMk/>
            <pc:sldMk cId="1230714549" sldId="287"/>
            <ac:picMk id="2" creationId="{517294F4-5B1B-5804-7266-44DEC840CB97}"/>
          </ac:picMkLst>
        </pc:picChg>
      </pc:sldChg>
      <pc:sldChg chg="delSp mod">
        <pc:chgData name="Lode Kennes" userId="c359b78d30031785" providerId="LiveId" clId="{8967899C-4102-C34D-B907-2F212AEE15F5}" dt="2023-01-24T18:08:16.212" v="15" actId="478"/>
        <pc:sldMkLst>
          <pc:docMk/>
          <pc:sldMk cId="1818983810" sldId="289"/>
        </pc:sldMkLst>
        <pc:picChg chg="del">
          <ac:chgData name="Lode Kennes" userId="c359b78d30031785" providerId="LiveId" clId="{8967899C-4102-C34D-B907-2F212AEE15F5}" dt="2023-01-24T18:08:16.212" v="15" actId="478"/>
          <ac:picMkLst>
            <pc:docMk/>
            <pc:sldMk cId="1818983810" sldId="289"/>
            <ac:picMk id="4" creationId="{91748199-AE4C-9925-81A5-528BF94AFB62}"/>
          </ac:picMkLst>
        </pc:picChg>
      </pc:sldChg>
      <pc:sldChg chg="addSp delSp modSp new mod modClrScheme chgLayout">
        <pc:chgData name="Lode Kennes" userId="c359b78d30031785" providerId="LiveId" clId="{8967899C-4102-C34D-B907-2F212AEE15F5}" dt="2023-01-24T18:11:16.162" v="47" actId="478"/>
        <pc:sldMkLst>
          <pc:docMk/>
          <pc:sldMk cId="1771740973" sldId="290"/>
        </pc:sldMkLst>
        <pc:spChg chg="add mod">
          <ac:chgData name="Lode Kennes" userId="c359b78d30031785" providerId="LiveId" clId="{8967899C-4102-C34D-B907-2F212AEE15F5}" dt="2023-01-24T18:10:46.580" v="43" actId="14100"/>
          <ac:spMkLst>
            <pc:docMk/>
            <pc:sldMk cId="1771740973" sldId="290"/>
            <ac:spMk id="2" creationId="{1D1F1967-202C-1691-1D73-354D0F3FF68B}"/>
          </ac:spMkLst>
        </pc:spChg>
        <pc:spChg chg="add mod">
          <ac:chgData name="Lode Kennes" userId="c359b78d30031785" providerId="LiveId" clId="{8967899C-4102-C34D-B907-2F212AEE15F5}" dt="2023-01-24T18:10:41.262" v="42" actId="12"/>
          <ac:spMkLst>
            <pc:docMk/>
            <pc:sldMk cId="1771740973" sldId="290"/>
            <ac:spMk id="3" creationId="{8DD0D467-0BBC-C1C4-0181-B2D9439D12B7}"/>
          </ac:spMkLst>
        </pc:spChg>
        <pc:spChg chg="add del mod ord">
          <ac:chgData name="Lode Kennes" userId="c359b78d30031785" providerId="LiveId" clId="{8967899C-4102-C34D-B907-2F212AEE15F5}" dt="2023-01-24T18:11:16.162" v="47" actId="478"/>
          <ac:spMkLst>
            <pc:docMk/>
            <pc:sldMk cId="1771740973" sldId="290"/>
            <ac:spMk id="4" creationId="{03B7498B-852C-C3E8-2CBE-D85A192A88B4}"/>
          </ac:spMkLst>
        </pc:spChg>
      </pc:sldChg>
      <pc:sldChg chg="modSp new mod">
        <pc:chgData name="Lode Kennes" userId="c359b78d30031785" providerId="LiveId" clId="{8967899C-4102-C34D-B907-2F212AEE15F5}" dt="2023-01-24T18:17:00.671" v="78" actId="255"/>
        <pc:sldMkLst>
          <pc:docMk/>
          <pc:sldMk cId="473747935" sldId="291"/>
        </pc:sldMkLst>
        <pc:spChg chg="mod">
          <ac:chgData name="Lode Kennes" userId="c359b78d30031785" providerId="LiveId" clId="{8967899C-4102-C34D-B907-2F212AEE15F5}" dt="2023-01-24T18:17:00.671" v="78" actId="255"/>
          <ac:spMkLst>
            <pc:docMk/>
            <pc:sldMk cId="473747935" sldId="291"/>
            <ac:spMk id="2" creationId="{BCA897AB-F7CE-99C6-0BFE-1A3EAA1ABBF2}"/>
          </ac:spMkLst>
        </pc:spChg>
        <pc:spChg chg="mod">
          <ac:chgData name="Lode Kennes" userId="c359b78d30031785" providerId="LiveId" clId="{8967899C-4102-C34D-B907-2F212AEE15F5}" dt="2023-01-24T18:12:01.802" v="54" actId="255"/>
          <ac:spMkLst>
            <pc:docMk/>
            <pc:sldMk cId="473747935" sldId="291"/>
            <ac:spMk id="3" creationId="{376C2F90-1170-50DB-6CBC-9C9C8D633D48}"/>
          </ac:spMkLst>
        </pc:spChg>
      </pc:sldChg>
      <pc:sldChg chg="addSp delSp modSp new mod modClrScheme chgLayout">
        <pc:chgData name="Lode Kennes" userId="c359b78d30031785" providerId="LiveId" clId="{8967899C-4102-C34D-B907-2F212AEE15F5}" dt="2023-01-24T18:17:18.604" v="82" actId="255"/>
        <pc:sldMkLst>
          <pc:docMk/>
          <pc:sldMk cId="4090873830" sldId="292"/>
        </pc:sldMkLst>
        <pc:spChg chg="del mod ord">
          <ac:chgData name="Lode Kennes" userId="c359b78d30031785" providerId="LiveId" clId="{8967899C-4102-C34D-B907-2F212AEE15F5}" dt="2023-01-24T18:12:19.558" v="57" actId="700"/>
          <ac:spMkLst>
            <pc:docMk/>
            <pc:sldMk cId="4090873830" sldId="292"/>
            <ac:spMk id="2" creationId="{6CFD302A-D128-AFCD-0282-6F50F45B5142}"/>
          </ac:spMkLst>
        </pc:spChg>
        <pc:spChg chg="del mod ord">
          <ac:chgData name="Lode Kennes" userId="c359b78d30031785" providerId="LiveId" clId="{8967899C-4102-C34D-B907-2F212AEE15F5}" dt="2023-01-24T18:12:19.558" v="57" actId="700"/>
          <ac:spMkLst>
            <pc:docMk/>
            <pc:sldMk cId="4090873830" sldId="292"/>
            <ac:spMk id="3" creationId="{5B8BD44C-25C8-6F8E-B1A5-46ED6B7CF00E}"/>
          </ac:spMkLst>
        </pc:spChg>
        <pc:spChg chg="add mod ord">
          <ac:chgData name="Lode Kennes" userId="c359b78d30031785" providerId="LiveId" clId="{8967899C-4102-C34D-B907-2F212AEE15F5}" dt="2023-01-24T18:17:18.604" v="82" actId="255"/>
          <ac:spMkLst>
            <pc:docMk/>
            <pc:sldMk cId="4090873830" sldId="292"/>
            <ac:spMk id="4" creationId="{9F7B7DF3-B805-FD0A-E816-B4A10C39E4E9}"/>
          </ac:spMkLst>
        </pc:spChg>
        <pc:spChg chg="add del mod ord">
          <ac:chgData name="Lode Kennes" userId="c359b78d30031785" providerId="LiveId" clId="{8967899C-4102-C34D-B907-2F212AEE15F5}" dt="2023-01-24T18:13:39.855" v="76" actId="478"/>
          <ac:spMkLst>
            <pc:docMk/>
            <pc:sldMk cId="4090873830" sldId="292"/>
            <ac:spMk id="5" creationId="{75AA80C9-E9EE-1492-2401-27DB71D39D59}"/>
          </ac:spMkLst>
        </pc:spChg>
        <pc:spChg chg="add mod ord">
          <ac:chgData name="Lode Kennes" userId="c359b78d30031785" providerId="LiveId" clId="{8967899C-4102-C34D-B907-2F212AEE15F5}" dt="2023-01-24T18:17:11.842" v="81" actId="14100"/>
          <ac:spMkLst>
            <pc:docMk/>
            <pc:sldMk cId="4090873830" sldId="292"/>
            <ac:spMk id="6" creationId="{80AC5B98-907A-A9BB-02A1-C388E857C366}"/>
          </ac:spMkLst>
        </pc:spChg>
        <pc:picChg chg="add mod">
          <ac:chgData name="Lode Kennes" userId="c359b78d30031785" providerId="LiveId" clId="{8967899C-4102-C34D-B907-2F212AEE15F5}" dt="2023-01-24T18:13:40.292" v="77"/>
          <ac:picMkLst>
            <pc:docMk/>
            <pc:sldMk cId="4090873830" sldId="292"/>
            <ac:picMk id="7" creationId="{31B942DB-9A15-776A-EA99-095E0B867C5A}"/>
          </ac:picMkLst>
        </pc:picChg>
      </pc:sldChg>
      <pc:sldChg chg="modSp new mod">
        <pc:chgData name="Lode Kennes" userId="c359b78d30031785" providerId="LiveId" clId="{8967899C-4102-C34D-B907-2F212AEE15F5}" dt="2023-01-24T18:18:03.712" v="95" actId="255"/>
        <pc:sldMkLst>
          <pc:docMk/>
          <pc:sldMk cId="2453055942" sldId="293"/>
        </pc:sldMkLst>
        <pc:spChg chg="mod">
          <ac:chgData name="Lode Kennes" userId="c359b78d30031785" providerId="LiveId" clId="{8967899C-4102-C34D-B907-2F212AEE15F5}" dt="2023-01-24T18:17:50.349" v="90" actId="255"/>
          <ac:spMkLst>
            <pc:docMk/>
            <pc:sldMk cId="2453055942" sldId="293"/>
            <ac:spMk id="2" creationId="{8478BE2A-24A6-AD4A-1D6C-90EB2F1C81D7}"/>
          </ac:spMkLst>
        </pc:spChg>
        <pc:spChg chg="mod">
          <ac:chgData name="Lode Kennes" userId="c359b78d30031785" providerId="LiveId" clId="{8967899C-4102-C34D-B907-2F212AEE15F5}" dt="2023-01-24T18:18:03.712" v="95" actId="255"/>
          <ac:spMkLst>
            <pc:docMk/>
            <pc:sldMk cId="2453055942" sldId="293"/>
            <ac:spMk id="4" creationId="{C19C25C3-33EC-04EA-0907-8A99DFBEB7FB}"/>
          </ac:spMkLst>
        </pc:spChg>
      </pc:sldChg>
    </pc:docChg>
  </pc:docChgLst>
  <pc:docChgLst>
    <pc:chgData name="Lode Kennes" userId="c359b78d30031785" providerId="LiveId" clId="{6F9A9057-9EB9-874D-815E-1CE5EF75738C}"/>
    <pc:docChg chg="undo custSel addSld delSld modSld sldOrd modSection">
      <pc:chgData name="Lode Kennes" userId="c359b78d30031785" providerId="LiveId" clId="{6F9A9057-9EB9-874D-815E-1CE5EF75738C}" dt="2022-11-10T08:54:34.573" v="2198" actId="478"/>
      <pc:docMkLst>
        <pc:docMk/>
      </pc:docMkLst>
      <pc:sldChg chg="addSp delSp modSp mod setBg addAnim delDesignElem modNotesTx">
        <pc:chgData name="Lode Kennes" userId="c359b78d30031785" providerId="LiveId" clId="{6F9A9057-9EB9-874D-815E-1CE5EF75738C}" dt="2022-11-09T15:24:42.836" v="2015" actId="478"/>
        <pc:sldMkLst>
          <pc:docMk/>
          <pc:sldMk cId="4242923877" sldId="257"/>
        </pc:sldMkLst>
        <pc:spChg chg="mod">
          <ac:chgData name="Lode Kennes" userId="c359b78d30031785" providerId="LiveId" clId="{6F9A9057-9EB9-874D-815E-1CE5EF75738C}" dt="2022-11-07T20:59:57.625" v="1639" actId="26606"/>
          <ac:spMkLst>
            <pc:docMk/>
            <pc:sldMk cId="4242923877" sldId="257"/>
            <ac:spMk id="2" creationId="{68CD96AC-645F-B2FC-970E-2D1A735AF9C6}"/>
          </ac:spMkLst>
        </pc:spChg>
        <pc:spChg chg="mod">
          <ac:chgData name="Lode Kennes" userId="c359b78d30031785" providerId="LiveId" clId="{6F9A9057-9EB9-874D-815E-1CE5EF75738C}" dt="2022-11-07T20:59:57.625" v="1639" actId="26606"/>
          <ac:spMkLst>
            <pc:docMk/>
            <pc:sldMk cId="4242923877" sldId="257"/>
            <ac:spMk id="3" creationId="{6640799D-0804-2377-8AF9-19458AD2B7C8}"/>
          </ac:spMkLst>
        </pc:spChg>
        <pc:spChg chg="add del">
          <ac:chgData name="Lode Kennes" userId="c359b78d30031785" providerId="LiveId" clId="{6F9A9057-9EB9-874D-815E-1CE5EF75738C}" dt="2022-11-07T21:00:42.251" v="1643"/>
          <ac:spMkLst>
            <pc:docMk/>
            <pc:sldMk cId="4242923877" sldId="257"/>
            <ac:spMk id="9" creationId="{71B2258F-86CA-4D4D-8270-BC05FCDEBFB3}"/>
          </ac:spMkLst>
        </pc:spChg>
        <pc:picChg chg="add del mod">
          <ac:chgData name="Lode Kennes" userId="c359b78d30031785" providerId="LiveId" clId="{6F9A9057-9EB9-874D-815E-1CE5EF75738C}" dt="2022-11-09T15:24:42.836" v="2015" actId="478"/>
          <ac:picMkLst>
            <pc:docMk/>
            <pc:sldMk cId="4242923877" sldId="257"/>
            <ac:picMk id="5" creationId="{95246C46-5956-3455-952F-D42983AFEBA7}"/>
          </ac:picMkLst>
        </pc:picChg>
      </pc:sldChg>
      <pc:sldChg chg="addSp delSp modSp mod setBg delDesignElem modNotesTx">
        <pc:chgData name="Lode Kennes" userId="c359b78d30031785" providerId="LiveId" clId="{6F9A9057-9EB9-874D-815E-1CE5EF75738C}" dt="2022-11-10T07:41:04.377" v="2104" actId="1076"/>
        <pc:sldMkLst>
          <pc:docMk/>
          <pc:sldMk cId="1751158658" sldId="259"/>
        </pc:sldMkLst>
        <pc:spChg chg="mod">
          <ac:chgData name="Lode Kennes" userId="c359b78d30031785" providerId="LiveId" clId="{6F9A9057-9EB9-874D-815E-1CE5EF75738C}" dt="2022-11-07T21:02:17.719" v="1675" actId="26606"/>
          <ac:spMkLst>
            <pc:docMk/>
            <pc:sldMk cId="1751158658" sldId="259"/>
            <ac:spMk id="2" creationId="{AAB6F736-2C16-272B-069D-476BAD6CA1BA}"/>
          </ac:spMkLst>
        </pc:spChg>
        <pc:spChg chg="mod">
          <ac:chgData name="Lode Kennes" userId="c359b78d30031785" providerId="LiveId" clId="{6F9A9057-9EB9-874D-815E-1CE5EF75738C}" dt="2022-11-09T08:05:45.014" v="1787" actId="20577"/>
          <ac:spMkLst>
            <pc:docMk/>
            <pc:sldMk cId="1751158658" sldId="259"/>
            <ac:spMk id="3" creationId="{592CECA7-793D-2E46-B14D-6C8103DA5643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1751158658" sldId="259"/>
            <ac:spMk id="5127" creationId="{115719BB-48A7-4AF4-BB91-DC82E0DF727D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1751158658" sldId="259"/>
            <ac:spMk id="5129" creationId="{10973A55-5440-4A99-B526-B5812E46271E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1751158658" sldId="259"/>
            <ac:spMk id="5131" creationId="{A9682493-588A-4D52-98F6-FBBD80C07ECB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1751158658" sldId="259"/>
            <ac:spMk id="5133" creationId="{FBEC5A7A-ADE4-48D9-B89C-2BA1C9110632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1751158658" sldId="259"/>
            <ac:spMk id="5135" creationId="{82095FCE-EF05-4443-B97A-85DEE3A5CA17}"/>
          </ac:spMkLst>
        </pc:spChg>
        <pc:picChg chg="add mod">
          <ac:chgData name="Lode Kennes" userId="c359b78d30031785" providerId="LiveId" clId="{6F9A9057-9EB9-874D-815E-1CE5EF75738C}" dt="2022-11-10T07:41:04.377" v="2104" actId="1076"/>
          <ac:picMkLst>
            <pc:docMk/>
            <pc:sldMk cId="1751158658" sldId="259"/>
            <ac:picMk id="4" creationId="{36790F05-1E84-D66A-A95B-30868AEF3EC4}"/>
          </ac:picMkLst>
        </pc:picChg>
        <pc:picChg chg="add mod">
          <ac:chgData name="Lode Kennes" userId="c359b78d30031785" providerId="LiveId" clId="{6F9A9057-9EB9-874D-815E-1CE5EF75738C}" dt="2022-11-07T21:02:17.719" v="1675" actId="26606"/>
          <ac:picMkLst>
            <pc:docMk/>
            <pc:sldMk cId="1751158658" sldId="259"/>
            <ac:picMk id="1026" creationId="{A60DE83D-1C04-A496-295A-CA652B5DB0E7}"/>
          </ac:picMkLst>
        </pc:picChg>
        <pc:picChg chg="mod ord">
          <ac:chgData name="Lode Kennes" userId="c359b78d30031785" providerId="LiveId" clId="{6F9A9057-9EB9-874D-815E-1CE5EF75738C}" dt="2022-11-07T21:02:17.719" v="1675" actId="26606"/>
          <ac:picMkLst>
            <pc:docMk/>
            <pc:sldMk cId="1751158658" sldId="259"/>
            <ac:picMk id="5122" creationId="{687C713B-927F-92F5-CD98-9211CDBE5C92}"/>
          </ac:picMkLst>
        </pc:picChg>
      </pc:sldChg>
      <pc:sldChg chg="addSp delSp modSp mod setBg delDesignElem">
        <pc:chgData name="Lode Kennes" userId="c359b78d30031785" providerId="LiveId" clId="{6F9A9057-9EB9-874D-815E-1CE5EF75738C}" dt="2022-11-10T08:54:34.573" v="2198" actId="478"/>
        <pc:sldMkLst>
          <pc:docMk/>
          <pc:sldMk cId="201147707" sldId="260"/>
        </pc:sldMkLst>
        <pc:spChg chg="mod">
          <ac:chgData name="Lode Kennes" userId="c359b78d30031785" providerId="LiveId" clId="{6F9A9057-9EB9-874D-815E-1CE5EF75738C}" dt="2022-11-07T21:02:25.131" v="1680" actId="26606"/>
          <ac:spMkLst>
            <pc:docMk/>
            <pc:sldMk cId="201147707" sldId="260"/>
            <ac:spMk id="2" creationId="{F4A9EDDE-C0F0-988B-4314-28EB7C2930B7}"/>
          </ac:spMkLst>
        </pc:spChg>
        <pc:spChg chg="mod">
          <ac:chgData name="Lode Kennes" userId="c359b78d30031785" providerId="LiveId" clId="{6F9A9057-9EB9-874D-815E-1CE5EF75738C}" dt="2022-11-10T07:40:42.550" v="2099" actId="20577"/>
          <ac:spMkLst>
            <pc:docMk/>
            <pc:sldMk cId="201147707" sldId="260"/>
            <ac:spMk id="3" creationId="{EE679E05-08FE-EA2A-7A55-38239946610E}"/>
          </ac:spMkLst>
        </pc:spChg>
        <pc:spChg chg="add del">
          <ac:chgData name="Lode Kennes" userId="c359b78d30031785" providerId="LiveId" clId="{6F9A9057-9EB9-874D-815E-1CE5EF75738C}" dt="2022-11-07T21:02:23.843" v="1677" actId="26606"/>
          <ac:spMkLst>
            <pc:docMk/>
            <pc:sldMk cId="201147707" sldId="260"/>
            <ac:spMk id="2055" creationId="{90D01200-0224-43C5-AB38-FB4D16B73FB7}"/>
          </ac:spMkLst>
        </pc:spChg>
        <pc:spChg chg="add del">
          <ac:chgData name="Lode Kennes" userId="c359b78d30031785" providerId="LiveId" clId="{6F9A9057-9EB9-874D-815E-1CE5EF75738C}" dt="2022-11-07T21:02:23.843" v="1677" actId="26606"/>
          <ac:spMkLst>
            <pc:docMk/>
            <pc:sldMk cId="201147707" sldId="260"/>
            <ac:spMk id="2057" creationId="{728A44A4-A002-4A88-9FC9-1D0566C97A47}"/>
          </ac:spMkLst>
        </pc:spChg>
        <pc:spChg chg="add del">
          <ac:chgData name="Lode Kennes" userId="c359b78d30031785" providerId="LiveId" clId="{6F9A9057-9EB9-874D-815E-1CE5EF75738C}" dt="2022-11-07T21:02:23.843" v="1677" actId="26606"/>
          <ac:spMkLst>
            <pc:docMk/>
            <pc:sldMk cId="201147707" sldId="260"/>
            <ac:spMk id="2059" creationId="{3E7D5C7B-DD16-401B-85CE-4AAA2A4F5136}"/>
          </ac:spMkLst>
        </pc:spChg>
        <pc:spChg chg="add del">
          <ac:chgData name="Lode Kennes" userId="c359b78d30031785" providerId="LiveId" clId="{6F9A9057-9EB9-874D-815E-1CE5EF75738C}" dt="2022-11-07T21:02:25.123" v="1679" actId="26606"/>
          <ac:spMkLst>
            <pc:docMk/>
            <pc:sldMk cId="201147707" sldId="260"/>
            <ac:spMk id="2061" creationId="{5DF40726-9B19-4165-9C26-757D16E19E23}"/>
          </ac:spMkLst>
        </pc:spChg>
        <pc:spChg chg="add del">
          <ac:chgData name="Lode Kennes" userId="c359b78d30031785" providerId="LiveId" clId="{6F9A9057-9EB9-874D-815E-1CE5EF75738C}" dt="2022-11-07T21:02:25.123" v="1679" actId="26606"/>
          <ac:spMkLst>
            <pc:docMk/>
            <pc:sldMk cId="201147707" sldId="260"/>
            <ac:spMk id="2062" creationId="{2089CB41-F399-4AEB-980C-5BFB1049CBED}"/>
          </ac:spMkLst>
        </pc:spChg>
        <pc:spChg chg="add del">
          <ac:chgData name="Lode Kennes" userId="c359b78d30031785" providerId="LiveId" clId="{6F9A9057-9EB9-874D-815E-1CE5EF75738C}" dt="2022-11-07T21:02:25.123" v="1679" actId="26606"/>
          <ac:spMkLst>
            <pc:docMk/>
            <pc:sldMk cId="201147707" sldId="260"/>
            <ac:spMk id="2063" creationId="{1BFC967B-3DD6-463D-9DB9-6E4419AE0DAA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201147707" sldId="260"/>
            <ac:spMk id="2065" creationId="{90D01200-0224-43C5-AB38-FB4D16B73FB7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201147707" sldId="260"/>
            <ac:spMk id="2066" creationId="{728A44A4-A002-4A88-9FC9-1D0566C97A47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201147707" sldId="260"/>
            <ac:spMk id="2067" creationId="{3E7D5C7B-DD16-401B-85CE-4AAA2A4F5136}"/>
          </ac:spMkLst>
        </pc:spChg>
        <pc:picChg chg="add del mod">
          <ac:chgData name="Lode Kennes" userId="c359b78d30031785" providerId="LiveId" clId="{6F9A9057-9EB9-874D-815E-1CE5EF75738C}" dt="2022-11-10T08:54:34.573" v="2198" actId="478"/>
          <ac:picMkLst>
            <pc:docMk/>
            <pc:sldMk cId="201147707" sldId="260"/>
            <ac:picMk id="4" creationId="{536A9B59-61E0-FB63-784D-CC2214E3D0B8}"/>
          </ac:picMkLst>
        </pc:picChg>
        <pc:picChg chg="mod">
          <ac:chgData name="Lode Kennes" userId="c359b78d30031785" providerId="LiveId" clId="{6F9A9057-9EB9-874D-815E-1CE5EF75738C}" dt="2022-11-07T21:02:25.131" v="1680" actId="26606"/>
          <ac:picMkLst>
            <pc:docMk/>
            <pc:sldMk cId="201147707" sldId="260"/>
            <ac:picMk id="2050" creationId="{6DA15F76-E8D6-FE7D-7114-BDEA6C45DD42}"/>
          </ac:picMkLst>
        </pc:picChg>
      </pc:sldChg>
      <pc:sldChg chg="addSp delSp modSp mod setBg delDesignElem modNotesTx">
        <pc:chgData name="Lode Kennes" userId="c359b78d30031785" providerId="LiveId" clId="{6F9A9057-9EB9-874D-815E-1CE5EF75738C}" dt="2022-11-10T07:41:14.300" v="2106" actId="1076"/>
        <pc:sldMkLst>
          <pc:docMk/>
          <pc:sldMk cId="2207111841" sldId="261"/>
        </pc:sldMkLst>
        <pc:spChg chg="mod">
          <ac:chgData name="Lode Kennes" userId="c359b78d30031785" providerId="LiveId" clId="{6F9A9057-9EB9-874D-815E-1CE5EF75738C}" dt="2022-11-07T21:01:57.192" v="1673" actId="26606"/>
          <ac:spMkLst>
            <pc:docMk/>
            <pc:sldMk cId="2207111841" sldId="261"/>
            <ac:spMk id="2" creationId="{47DE61D7-7541-8A95-9A10-D10DB5AAF811}"/>
          </ac:spMkLst>
        </pc:spChg>
        <pc:spChg chg="mod">
          <ac:chgData name="Lode Kennes" userId="c359b78d30031785" providerId="LiveId" clId="{6F9A9057-9EB9-874D-815E-1CE5EF75738C}" dt="2022-11-07T21:01:57.192" v="1673" actId="26606"/>
          <ac:spMkLst>
            <pc:docMk/>
            <pc:sldMk cId="2207111841" sldId="261"/>
            <ac:spMk id="3" creationId="{904366FD-89B8-ACD1-BF2A-C934D9B1AAD3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2207111841" sldId="261"/>
            <ac:spMk id="3079" creationId="{0B9EE3F3-89B7-43C3-8651-C4C96830993D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2207111841" sldId="261"/>
            <ac:spMk id="3081" creationId="{33AE4636-AEEC-45D6-84D4-7AC2DA48ECF8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2207111841" sldId="261"/>
            <ac:spMk id="3083" creationId="{8D9CE0F4-2EB2-4F1F-8AAC-DB3571D9FE10}"/>
          </ac:spMkLst>
        </pc:spChg>
        <pc:picChg chg="add mod">
          <ac:chgData name="Lode Kennes" userId="c359b78d30031785" providerId="LiveId" clId="{6F9A9057-9EB9-874D-815E-1CE5EF75738C}" dt="2022-11-10T07:41:14.300" v="2106" actId="1076"/>
          <ac:picMkLst>
            <pc:docMk/>
            <pc:sldMk cId="2207111841" sldId="261"/>
            <ac:picMk id="4" creationId="{90402361-4850-A00C-8668-764BF72ED956}"/>
          </ac:picMkLst>
        </pc:picChg>
        <pc:picChg chg="mod">
          <ac:chgData name="Lode Kennes" userId="c359b78d30031785" providerId="LiveId" clId="{6F9A9057-9EB9-874D-815E-1CE5EF75738C}" dt="2022-11-07T21:01:57.192" v="1673" actId="26606"/>
          <ac:picMkLst>
            <pc:docMk/>
            <pc:sldMk cId="2207111841" sldId="261"/>
            <ac:picMk id="3074" creationId="{01D7D1AC-77B7-084D-3809-D8B75576BE92}"/>
          </ac:picMkLst>
        </pc:picChg>
      </pc:sldChg>
      <pc:sldChg chg="addSp modSp mod modNotesTx">
        <pc:chgData name="Lode Kennes" userId="c359b78d30031785" providerId="LiveId" clId="{6F9A9057-9EB9-874D-815E-1CE5EF75738C}" dt="2022-11-10T07:41:23.391" v="2109" actId="167"/>
        <pc:sldMkLst>
          <pc:docMk/>
          <pc:sldMk cId="406682668" sldId="262"/>
        </pc:sldMkLst>
        <pc:picChg chg="add mod">
          <ac:chgData name="Lode Kennes" userId="c359b78d30031785" providerId="LiveId" clId="{6F9A9057-9EB9-874D-815E-1CE5EF75738C}" dt="2022-11-10T07:41:23.391" v="2109" actId="167"/>
          <ac:picMkLst>
            <pc:docMk/>
            <pc:sldMk cId="406682668" sldId="262"/>
            <ac:picMk id="2" creationId="{FF4B2F64-90F7-5F40-CFA0-D932D4CFF5B5}"/>
          </ac:picMkLst>
        </pc:picChg>
      </pc:sldChg>
      <pc:sldChg chg="modSp mod modNotesTx">
        <pc:chgData name="Lode Kennes" userId="c359b78d30031785" providerId="LiveId" clId="{6F9A9057-9EB9-874D-815E-1CE5EF75738C}" dt="2022-11-10T08:54:31.316" v="2197"/>
        <pc:sldMkLst>
          <pc:docMk/>
          <pc:sldMk cId="3297739025" sldId="263"/>
        </pc:sldMkLst>
        <pc:spChg chg="mod">
          <ac:chgData name="Lode Kennes" userId="c359b78d30031785" providerId="LiveId" clId="{6F9A9057-9EB9-874D-815E-1CE5EF75738C}" dt="2022-11-10T08:54:31.316" v="2197"/>
          <ac:spMkLst>
            <pc:docMk/>
            <pc:sldMk cId="3297739025" sldId="263"/>
            <ac:spMk id="9" creationId="{9DBDE730-A8A0-51B7-3487-7559DC2795F8}"/>
          </ac:spMkLst>
        </pc:spChg>
      </pc:sldChg>
      <pc:sldChg chg="modSp mod modNotesTx">
        <pc:chgData name="Lode Kennes" userId="c359b78d30031785" providerId="LiveId" clId="{6F9A9057-9EB9-874D-815E-1CE5EF75738C}" dt="2022-11-10T08:54:31.316" v="2197"/>
        <pc:sldMkLst>
          <pc:docMk/>
          <pc:sldMk cId="4241732612" sldId="264"/>
        </pc:sldMkLst>
        <pc:spChg chg="mod">
          <ac:chgData name="Lode Kennes" userId="c359b78d30031785" providerId="LiveId" clId="{6F9A9057-9EB9-874D-815E-1CE5EF75738C}" dt="2022-11-10T08:54:31.316" v="2197"/>
          <ac:spMkLst>
            <pc:docMk/>
            <pc:sldMk cId="4241732612" sldId="264"/>
            <ac:spMk id="2" creationId="{65884A5D-0AFE-8657-610B-4480C80EDBEC}"/>
          </ac:spMkLst>
        </pc:spChg>
        <pc:spChg chg="mod">
          <ac:chgData name="Lode Kennes" userId="c359b78d30031785" providerId="LiveId" clId="{6F9A9057-9EB9-874D-815E-1CE5EF75738C}" dt="2022-11-10T08:54:31.316" v="2197"/>
          <ac:spMkLst>
            <pc:docMk/>
            <pc:sldMk cId="4241732612" sldId="264"/>
            <ac:spMk id="3" creationId="{1F73EC27-3942-1F14-2D45-72CE738BDD50}"/>
          </ac:spMkLst>
        </pc:spChg>
      </pc:sldChg>
      <pc:sldChg chg="addSp delSp modSp mod setBg delDesignElem modNotesTx">
        <pc:chgData name="Lode Kennes" userId="c359b78d30031785" providerId="LiveId" clId="{6F9A9057-9EB9-874D-815E-1CE5EF75738C}" dt="2022-11-10T07:41:35.589" v="2112" actId="1076"/>
        <pc:sldMkLst>
          <pc:docMk/>
          <pc:sldMk cId="2458624789" sldId="265"/>
        </pc:sldMkLst>
        <pc:spChg chg="mod">
          <ac:chgData name="Lode Kennes" userId="c359b78d30031785" providerId="LiveId" clId="{6F9A9057-9EB9-874D-815E-1CE5EF75738C}" dt="2022-11-07T21:01:46.610" v="1671" actId="26606"/>
          <ac:spMkLst>
            <pc:docMk/>
            <pc:sldMk cId="2458624789" sldId="265"/>
            <ac:spMk id="4" creationId="{37A0D2A5-85D0-568E-48CD-22F314A80608}"/>
          </ac:spMkLst>
        </pc:spChg>
        <pc:spChg chg="mod">
          <ac:chgData name="Lode Kennes" userId="c359b78d30031785" providerId="LiveId" clId="{6F9A9057-9EB9-874D-815E-1CE5EF75738C}" dt="2022-11-09T15:40:43.705" v="2033" actId="20577"/>
          <ac:spMkLst>
            <pc:docMk/>
            <pc:sldMk cId="2458624789" sldId="265"/>
            <ac:spMk id="5" creationId="{0DA62CAC-93E3-BE6E-2B35-47CB55B36057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2458624789" sldId="265"/>
            <ac:spMk id="1035" creationId="{90D01200-0224-43C5-AB38-FB4D16B73FB7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2458624789" sldId="265"/>
            <ac:spMk id="1037" creationId="{728A44A4-A002-4A88-9FC9-1D0566C97A47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2458624789" sldId="265"/>
            <ac:spMk id="1039" creationId="{3E7D5C7B-DD16-401B-85CE-4AAA2A4F5136}"/>
          </ac:spMkLst>
        </pc:spChg>
        <pc:picChg chg="add mod">
          <ac:chgData name="Lode Kennes" userId="c359b78d30031785" providerId="LiveId" clId="{6F9A9057-9EB9-874D-815E-1CE5EF75738C}" dt="2022-11-10T07:41:35.589" v="2112" actId="1076"/>
          <ac:picMkLst>
            <pc:docMk/>
            <pc:sldMk cId="2458624789" sldId="265"/>
            <ac:picMk id="2" creationId="{30DDD990-1622-BEB7-13C9-1C09D4D78568}"/>
          </ac:picMkLst>
        </pc:picChg>
        <pc:picChg chg="mod">
          <ac:chgData name="Lode Kennes" userId="c359b78d30031785" providerId="LiveId" clId="{6F9A9057-9EB9-874D-815E-1CE5EF75738C}" dt="2022-11-07T21:01:46.610" v="1671" actId="26606"/>
          <ac:picMkLst>
            <pc:docMk/>
            <pc:sldMk cId="2458624789" sldId="265"/>
            <ac:picMk id="1030" creationId="{DA3F0444-D65B-D97A-80F4-4D72500899A5}"/>
          </ac:picMkLst>
        </pc:picChg>
      </pc:sldChg>
      <pc:sldChg chg="addSp delSp modSp mod setBg delDesignElem modNotesTx">
        <pc:chgData name="Lode Kennes" userId="c359b78d30031785" providerId="LiveId" clId="{6F9A9057-9EB9-874D-815E-1CE5EF75738C}" dt="2022-11-10T07:41:39.450" v="2114" actId="1076"/>
        <pc:sldMkLst>
          <pc:docMk/>
          <pc:sldMk cId="3703270279" sldId="266"/>
        </pc:sldMkLst>
        <pc:spChg chg="mod">
          <ac:chgData name="Lode Kennes" userId="c359b78d30031785" providerId="LiveId" clId="{6F9A9057-9EB9-874D-815E-1CE5EF75738C}" dt="2022-11-07T21:01:40.232" v="1670" actId="26606"/>
          <ac:spMkLst>
            <pc:docMk/>
            <pc:sldMk cId="3703270279" sldId="266"/>
            <ac:spMk id="4" creationId="{37A0D2A5-85D0-568E-48CD-22F314A80608}"/>
          </ac:spMkLst>
        </pc:spChg>
        <pc:spChg chg="mod">
          <ac:chgData name="Lode Kennes" userId="c359b78d30031785" providerId="LiveId" clId="{6F9A9057-9EB9-874D-815E-1CE5EF75738C}" dt="2022-11-07T21:01:40.232" v="1670" actId="26606"/>
          <ac:spMkLst>
            <pc:docMk/>
            <pc:sldMk cId="3703270279" sldId="266"/>
            <ac:spMk id="5" creationId="{0DA62CAC-93E3-BE6E-2B35-47CB55B36057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3703270279" sldId="266"/>
            <ac:spMk id="3079" creationId="{8F7AFB9A-7364-478C-B48B-8523CDD9AE8D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3703270279" sldId="266"/>
            <ac:spMk id="3081" creationId="{36678033-86B6-40E6-BE90-78D8ED4E3A31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3703270279" sldId="266"/>
            <ac:spMk id="3083" creationId="{D2542E1A-076E-4A34-BB67-2BF961754E0C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3703270279" sldId="266"/>
            <ac:spMk id="3085" creationId="{75C56826-D4E5-42ED-8529-079651CB3005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3703270279" sldId="266"/>
            <ac:spMk id="3087" creationId="{82095FCE-EF05-4443-B97A-85DEE3A5CA17}"/>
          </ac:spMkLst>
        </pc:spChg>
        <pc:picChg chg="add mod">
          <ac:chgData name="Lode Kennes" userId="c359b78d30031785" providerId="LiveId" clId="{6F9A9057-9EB9-874D-815E-1CE5EF75738C}" dt="2022-11-10T07:41:39.450" v="2114" actId="1076"/>
          <ac:picMkLst>
            <pc:docMk/>
            <pc:sldMk cId="3703270279" sldId="266"/>
            <ac:picMk id="2" creationId="{320272E7-E200-46EE-B4CD-B40A88317470}"/>
          </ac:picMkLst>
        </pc:picChg>
        <pc:picChg chg="mod ord">
          <ac:chgData name="Lode Kennes" userId="c359b78d30031785" providerId="LiveId" clId="{6F9A9057-9EB9-874D-815E-1CE5EF75738C}" dt="2022-11-07T21:01:40.232" v="1670" actId="26606"/>
          <ac:picMkLst>
            <pc:docMk/>
            <pc:sldMk cId="3703270279" sldId="266"/>
            <ac:picMk id="1030" creationId="{DA3F0444-D65B-D97A-80F4-4D72500899A5}"/>
          </ac:picMkLst>
        </pc:picChg>
        <pc:picChg chg="mod">
          <ac:chgData name="Lode Kennes" userId="c359b78d30031785" providerId="LiveId" clId="{6F9A9057-9EB9-874D-815E-1CE5EF75738C}" dt="2022-11-07T21:01:40.232" v="1670" actId="26606"/>
          <ac:picMkLst>
            <pc:docMk/>
            <pc:sldMk cId="3703270279" sldId="266"/>
            <ac:picMk id="3074" creationId="{B0E3D3C7-B850-9130-FE24-86EABFC8D40B}"/>
          </ac:picMkLst>
        </pc:picChg>
      </pc:sldChg>
      <pc:sldChg chg="addSp delSp modSp mod setBg delDesignElem modNotesTx">
        <pc:chgData name="Lode Kennes" userId="c359b78d30031785" providerId="LiveId" clId="{6F9A9057-9EB9-874D-815E-1CE5EF75738C}" dt="2022-11-10T07:41:45.340" v="2116" actId="1076"/>
        <pc:sldMkLst>
          <pc:docMk/>
          <pc:sldMk cId="1892393073" sldId="267"/>
        </pc:sldMkLst>
        <pc:spChg chg="mod">
          <ac:chgData name="Lode Kennes" userId="c359b78d30031785" providerId="LiveId" clId="{6F9A9057-9EB9-874D-815E-1CE5EF75738C}" dt="2022-11-07T21:01:32.390" v="1669" actId="26606"/>
          <ac:spMkLst>
            <pc:docMk/>
            <pc:sldMk cId="1892393073" sldId="267"/>
            <ac:spMk id="2" creationId="{E81CD765-946F-4516-EC98-F51E76F96F57}"/>
          </ac:spMkLst>
        </pc:spChg>
        <pc:spChg chg="mod">
          <ac:chgData name="Lode Kennes" userId="c359b78d30031785" providerId="LiveId" clId="{6F9A9057-9EB9-874D-815E-1CE5EF75738C}" dt="2022-11-07T21:01:32.390" v="1669" actId="26606"/>
          <ac:spMkLst>
            <pc:docMk/>
            <pc:sldMk cId="1892393073" sldId="267"/>
            <ac:spMk id="3" creationId="{699BE2AF-7687-110F-D4B2-B502CDB43D79}"/>
          </ac:spMkLst>
        </pc:spChg>
        <pc:spChg chg="add del">
          <ac:chgData name="Lode Kennes" userId="c359b78d30031785" providerId="LiveId" clId="{6F9A9057-9EB9-874D-815E-1CE5EF75738C}" dt="2022-11-07T21:01:32.379" v="1668" actId="26606"/>
          <ac:spMkLst>
            <pc:docMk/>
            <pc:sldMk cId="1892393073" sldId="267"/>
            <ac:spMk id="4105" creationId="{231BF440-39FA-4087-84CC-2EEC0BBDAF29}"/>
          </ac:spMkLst>
        </pc:spChg>
        <pc:spChg chg="add del">
          <ac:chgData name="Lode Kennes" userId="c359b78d30031785" providerId="LiveId" clId="{6F9A9057-9EB9-874D-815E-1CE5EF75738C}" dt="2022-11-07T21:01:32.379" v="1668" actId="26606"/>
          <ac:spMkLst>
            <pc:docMk/>
            <pc:sldMk cId="1892393073" sldId="267"/>
            <ac:spMk id="4107" creationId="{F04E4CBA-303B-48BD-8451-C2701CB0EEBF}"/>
          </ac:spMkLst>
        </pc:spChg>
        <pc:spChg chg="add del">
          <ac:chgData name="Lode Kennes" userId="c359b78d30031785" providerId="LiveId" clId="{6F9A9057-9EB9-874D-815E-1CE5EF75738C}" dt="2022-11-07T21:01:32.379" v="1668" actId="26606"/>
          <ac:spMkLst>
            <pc:docMk/>
            <pc:sldMk cId="1892393073" sldId="267"/>
            <ac:spMk id="4109" creationId="{F6CA58B3-AFCC-4A40-9882-50D5080879B0}"/>
          </ac:spMkLst>
        </pc:spChg>
        <pc:spChg chg="add del">
          <ac:chgData name="Lode Kennes" userId="c359b78d30031785" providerId="LiveId" clId="{6F9A9057-9EB9-874D-815E-1CE5EF75738C}" dt="2022-11-07T21:01:32.379" v="1668" actId="26606"/>
          <ac:spMkLst>
            <pc:docMk/>
            <pc:sldMk cId="1892393073" sldId="267"/>
            <ac:spMk id="4111" creationId="{75C56826-D4E5-42ED-8529-079651CB3005}"/>
          </ac:spMkLst>
        </pc:spChg>
        <pc:spChg chg="add del">
          <ac:chgData name="Lode Kennes" userId="c359b78d30031785" providerId="LiveId" clId="{6F9A9057-9EB9-874D-815E-1CE5EF75738C}" dt="2022-11-07T21:01:32.379" v="1668" actId="26606"/>
          <ac:spMkLst>
            <pc:docMk/>
            <pc:sldMk cId="1892393073" sldId="267"/>
            <ac:spMk id="4113" creationId="{82095FCE-EF05-4443-B97A-85DEE3A5CA17}"/>
          </ac:spMkLst>
        </pc:spChg>
        <pc:spChg chg="add del">
          <ac:chgData name="Lode Kennes" userId="c359b78d30031785" providerId="LiveId" clId="{6F9A9057-9EB9-874D-815E-1CE5EF75738C}" dt="2022-11-07T21:01:32.379" v="1668" actId="26606"/>
          <ac:spMkLst>
            <pc:docMk/>
            <pc:sldMk cId="1892393073" sldId="267"/>
            <ac:spMk id="4115" creationId="{CA00AE6B-AA30-4CF8-BA6F-339B780AD76C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1892393073" sldId="267"/>
            <ac:spMk id="4117" creationId="{B23FE733-F95B-4DF6-AFC5-BEEB3577C494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1892393073" sldId="267"/>
            <ac:spMk id="4118" creationId="{9080D120-BD54-46E1-BA37-82F5E8089E90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1892393073" sldId="267"/>
            <ac:spMk id="4119" creationId="{81D83946-74FA-498A-AC80-9926F041B5C5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1892393073" sldId="267"/>
            <ac:spMk id="4120" creationId="{5060D983-8B52-443A-8183-2A1DE05618B5}"/>
          </ac:spMkLst>
        </pc:spChg>
        <pc:picChg chg="add mod">
          <ac:chgData name="Lode Kennes" userId="c359b78d30031785" providerId="LiveId" clId="{6F9A9057-9EB9-874D-815E-1CE5EF75738C}" dt="2022-11-10T07:41:45.340" v="2116" actId="1076"/>
          <ac:picMkLst>
            <pc:docMk/>
            <pc:sldMk cId="1892393073" sldId="267"/>
            <ac:picMk id="4" creationId="{8FE232ED-6A2D-4F29-1BE7-B6A5B52F97C5}"/>
          </ac:picMkLst>
        </pc:picChg>
        <pc:picChg chg="mod ord">
          <ac:chgData name="Lode Kennes" userId="c359b78d30031785" providerId="LiveId" clId="{6F9A9057-9EB9-874D-815E-1CE5EF75738C}" dt="2022-11-07T21:01:32.390" v="1669" actId="26606"/>
          <ac:picMkLst>
            <pc:docMk/>
            <pc:sldMk cId="1892393073" sldId="267"/>
            <ac:picMk id="4098" creationId="{E2FFB1ED-38A1-50A0-D312-A22FF2E3C816}"/>
          </ac:picMkLst>
        </pc:picChg>
        <pc:picChg chg="mod ord">
          <ac:chgData name="Lode Kennes" userId="c359b78d30031785" providerId="LiveId" clId="{6F9A9057-9EB9-874D-815E-1CE5EF75738C}" dt="2022-11-07T21:01:32.390" v="1669" actId="26606"/>
          <ac:picMkLst>
            <pc:docMk/>
            <pc:sldMk cId="1892393073" sldId="267"/>
            <ac:picMk id="4100" creationId="{48BF6C98-AE88-D8B0-9557-0AAE2342B7AA}"/>
          </ac:picMkLst>
        </pc:picChg>
      </pc:sldChg>
      <pc:sldChg chg="addSp modSp mod">
        <pc:chgData name="Lode Kennes" userId="c359b78d30031785" providerId="LiveId" clId="{6F9A9057-9EB9-874D-815E-1CE5EF75738C}" dt="2022-11-10T08:54:31.316" v="2197"/>
        <pc:sldMkLst>
          <pc:docMk/>
          <pc:sldMk cId="3928282733" sldId="268"/>
        </pc:sldMkLst>
        <pc:spChg chg="mod">
          <ac:chgData name="Lode Kennes" userId="c359b78d30031785" providerId="LiveId" clId="{6F9A9057-9EB9-874D-815E-1CE5EF75738C}" dt="2022-11-10T08:54:31.316" v="2197"/>
          <ac:spMkLst>
            <pc:docMk/>
            <pc:sldMk cId="3928282733" sldId="268"/>
            <ac:spMk id="2" creationId="{E81CD765-946F-4516-EC98-F51E76F96F57}"/>
          </ac:spMkLst>
        </pc:spChg>
        <pc:picChg chg="add mod">
          <ac:chgData name="Lode Kennes" userId="c359b78d30031785" providerId="LiveId" clId="{6F9A9057-9EB9-874D-815E-1CE5EF75738C}" dt="2022-11-10T07:41:51.902" v="2118" actId="1076"/>
          <ac:picMkLst>
            <pc:docMk/>
            <pc:sldMk cId="3928282733" sldId="268"/>
            <ac:picMk id="3" creationId="{F2AE85A4-7F98-3564-15C8-48B27A26514D}"/>
          </ac:picMkLst>
        </pc:picChg>
      </pc:sldChg>
      <pc:sldChg chg="del">
        <pc:chgData name="Lode Kennes" userId="c359b78d30031785" providerId="LiveId" clId="{6F9A9057-9EB9-874D-815E-1CE5EF75738C}" dt="2022-10-05T19:07:25.704" v="317" actId="2696"/>
        <pc:sldMkLst>
          <pc:docMk/>
          <pc:sldMk cId="531551610" sldId="269"/>
        </pc:sldMkLst>
      </pc:sldChg>
      <pc:sldChg chg="addSp modSp mod">
        <pc:chgData name="Lode Kennes" userId="c359b78d30031785" providerId="LiveId" clId="{6F9A9057-9EB9-874D-815E-1CE5EF75738C}" dt="2022-11-10T08:54:31.316" v="2197"/>
        <pc:sldMkLst>
          <pc:docMk/>
          <pc:sldMk cId="1595350293" sldId="270"/>
        </pc:sldMkLst>
        <pc:spChg chg="mod">
          <ac:chgData name="Lode Kennes" userId="c359b78d30031785" providerId="LiveId" clId="{6F9A9057-9EB9-874D-815E-1CE5EF75738C}" dt="2022-11-10T08:54:31.316" v="2197"/>
          <ac:spMkLst>
            <pc:docMk/>
            <pc:sldMk cId="1595350293" sldId="270"/>
            <ac:spMk id="2" creationId="{E81CD765-946F-4516-EC98-F51E76F96F57}"/>
          </ac:spMkLst>
        </pc:spChg>
        <pc:picChg chg="add mod">
          <ac:chgData name="Lode Kennes" userId="c359b78d30031785" providerId="LiveId" clId="{6F9A9057-9EB9-874D-815E-1CE5EF75738C}" dt="2022-11-10T07:41:56.409" v="2120" actId="1076"/>
          <ac:picMkLst>
            <pc:docMk/>
            <pc:sldMk cId="1595350293" sldId="270"/>
            <ac:picMk id="3" creationId="{062AEB61-ED23-9B6F-8EF6-F4AD691F6306}"/>
          </ac:picMkLst>
        </pc:picChg>
      </pc:sldChg>
      <pc:sldChg chg="addSp modSp mod">
        <pc:chgData name="Lode Kennes" userId="c359b78d30031785" providerId="LiveId" clId="{6F9A9057-9EB9-874D-815E-1CE5EF75738C}" dt="2022-11-10T07:42:04.945" v="2123" actId="167"/>
        <pc:sldMkLst>
          <pc:docMk/>
          <pc:sldMk cId="2930564897" sldId="271"/>
        </pc:sldMkLst>
        <pc:picChg chg="add mod">
          <ac:chgData name="Lode Kennes" userId="c359b78d30031785" providerId="LiveId" clId="{6F9A9057-9EB9-874D-815E-1CE5EF75738C}" dt="2022-11-10T07:42:04.945" v="2123" actId="167"/>
          <ac:picMkLst>
            <pc:docMk/>
            <pc:sldMk cId="2930564897" sldId="271"/>
            <ac:picMk id="2" creationId="{97C61A9E-653A-D163-DFD6-64D8B785AF72}"/>
          </ac:picMkLst>
        </pc:picChg>
      </pc:sldChg>
      <pc:sldChg chg="addSp modSp mod">
        <pc:chgData name="Lode Kennes" userId="c359b78d30031785" providerId="LiveId" clId="{6F9A9057-9EB9-874D-815E-1CE5EF75738C}" dt="2022-11-10T07:42:20.772" v="2128" actId="1076"/>
        <pc:sldMkLst>
          <pc:docMk/>
          <pc:sldMk cId="1520905775" sldId="272"/>
        </pc:sldMkLst>
        <pc:picChg chg="add mod">
          <ac:chgData name="Lode Kennes" userId="c359b78d30031785" providerId="LiveId" clId="{6F9A9057-9EB9-874D-815E-1CE5EF75738C}" dt="2022-11-10T07:42:20.772" v="2128" actId="1076"/>
          <ac:picMkLst>
            <pc:docMk/>
            <pc:sldMk cId="1520905775" sldId="272"/>
            <ac:picMk id="2" creationId="{28BB8027-EC15-08A1-4A66-C30F2064E10F}"/>
          </ac:picMkLst>
        </pc:picChg>
      </pc:sldChg>
      <pc:sldChg chg="addSp modSp mod">
        <pc:chgData name="Lode Kennes" userId="c359b78d30031785" providerId="LiveId" clId="{6F9A9057-9EB9-874D-815E-1CE5EF75738C}" dt="2022-11-10T07:42:26.195" v="2130" actId="1076"/>
        <pc:sldMkLst>
          <pc:docMk/>
          <pc:sldMk cId="3687387782" sldId="273"/>
        </pc:sldMkLst>
        <pc:picChg chg="mod modCrop">
          <ac:chgData name="Lode Kennes" userId="c359b78d30031785" providerId="LiveId" clId="{6F9A9057-9EB9-874D-815E-1CE5EF75738C}" dt="2022-10-05T19:07:56.796" v="321" actId="1076"/>
          <ac:picMkLst>
            <pc:docMk/>
            <pc:sldMk cId="3687387782" sldId="273"/>
            <ac:picMk id="2" creationId="{E08B406F-59DC-FDCD-C9BB-BDEC6803BF71}"/>
          </ac:picMkLst>
        </pc:picChg>
        <pc:picChg chg="add mod">
          <ac:chgData name="Lode Kennes" userId="c359b78d30031785" providerId="LiveId" clId="{6F9A9057-9EB9-874D-815E-1CE5EF75738C}" dt="2022-11-10T07:42:26.195" v="2130" actId="1076"/>
          <ac:picMkLst>
            <pc:docMk/>
            <pc:sldMk cId="3687387782" sldId="273"/>
            <ac:picMk id="3" creationId="{B5190A22-2F99-4290-3449-AF0A2EB4B44A}"/>
          </ac:picMkLst>
        </pc:picChg>
      </pc:sldChg>
      <pc:sldChg chg="del">
        <pc:chgData name="Lode Kennes" userId="c359b78d30031785" providerId="LiveId" clId="{6F9A9057-9EB9-874D-815E-1CE5EF75738C}" dt="2022-10-05T19:07:39.807" v="318" actId="2696"/>
        <pc:sldMkLst>
          <pc:docMk/>
          <pc:sldMk cId="3208618642" sldId="274"/>
        </pc:sldMkLst>
      </pc:sldChg>
      <pc:sldChg chg="addSp modSp mod">
        <pc:chgData name="Lode Kennes" userId="c359b78d30031785" providerId="LiveId" clId="{6F9A9057-9EB9-874D-815E-1CE5EF75738C}" dt="2022-11-10T07:42:33.398" v="2133" actId="167"/>
        <pc:sldMkLst>
          <pc:docMk/>
          <pc:sldMk cId="187821685" sldId="275"/>
        </pc:sldMkLst>
        <pc:picChg chg="add mod">
          <ac:chgData name="Lode Kennes" userId="c359b78d30031785" providerId="LiveId" clId="{6F9A9057-9EB9-874D-815E-1CE5EF75738C}" dt="2022-11-10T07:42:33.398" v="2133" actId="167"/>
          <ac:picMkLst>
            <pc:docMk/>
            <pc:sldMk cId="187821685" sldId="275"/>
            <ac:picMk id="2" creationId="{1081E284-D076-31A3-A32F-011ADEC63550}"/>
          </ac:picMkLst>
        </pc:picChg>
        <pc:picChg chg="mod">
          <ac:chgData name="Lode Kennes" userId="c359b78d30031785" providerId="LiveId" clId="{6F9A9057-9EB9-874D-815E-1CE5EF75738C}" dt="2022-10-05T19:18:27.929" v="1339" actId="1076"/>
          <ac:picMkLst>
            <pc:docMk/>
            <pc:sldMk cId="187821685" sldId="275"/>
            <ac:picMk id="4" creationId="{02FD0E78-B456-E8D6-7BC9-5381DE369AA9}"/>
          </ac:picMkLst>
        </pc:picChg>
      </pc:sldChg>
      <pc:sldChg chg="addSp modSp mod">
        <pc:chgData name="Lode Kennes" userId="c359b78d30031785" providerId="LiveId" clId="{6F9A9057-9EB9-874D-815E-1CE5EF75738C}" dt="2022-11-10T07:42:38.215" v="2135" actId="1076"/>
        <pc:sldMkLst>
          <pc:docMk/>
          <pc:sldMk cId="3871682071" sldId="276"/>
        </pc:sldMkLst>
        <pc:picChg chg="add mod">
          <ac:chgData name="Lode Kennes" userId="c359b78d30031785" providerId="LiveId" clId="{6F9A9057-9EB9-874D-815E-1CE5EF75738C}" dt="2022-11-10T07:42:38.215" v="2135" actId="1076"/>
          <ac:picMkLst>
            <pc:docMk/>
            <pc:sldMk cId="3871682071" sldId="276"/>
            <ac:picMk id="2" creationId="{81C0B3BC-6F6F-7D75-1B55-DDAAB455D189}"/>
          </ac:picMkLst>
        </pc:picChg>
      </pc:sldChg>
      <pc:sldChg chg="addSp modSp mod">
        <pc:chgData name="Lode Kennes" userId="c359b78d30031785" providerId="LiveId" clId="{6F9A9057-9EB9-874D-815E-1CE5EF75738C}" dt="2022-11-10T07:42:43.073" v="2137" actId="1076"/>
        <pc:sldMkLst>
          <pc:docMk/>
          <pc:sldMk cId="1316285441" sldId="277"/>
        </pc:sldMkLst>
        <pc:picChg chg="add mod">
          <ac:chgData name="Lode Kennes" userId="c359b78d30031785" providerId="LiveId" clId="{6F9A9057-9EB9-874D-815E-1CE5EF75738C}" dt="2022-11-10T07:42:43.073" v="2137" actId="1076"/>
          <ac:picMkLst>
            <pc:docMk/>
            <pc:sldMk cId="1316285441" sldId="277"/>
            <ac:picMk id="2" creationId="{2D6AA10B-1266-44F4-F419-DF2E40566BA0}"/>
          </ac:picMkLst>
        </pc:picChg>
      </pc:sldChg>
      <pc:sldChg chg="addSp modSp mod">
        <pc:chgData name="Lode Kennes" userId="c359b78d30031785" providerId="LiveId" clId="{6F9A9057-9EB9-874D-815E-1CE5EF75738C}" dt="2022-11-10T07:42:51.843" v="2140" actId="167"/>
        <pc:sldMkLst>
          <pc:docMk/>
          <pc:sldMk cId="1198909794" sldId="278"/>
        </pc:sldMkLst>
        <pc:picChg chg="mod">
          <ac:chgData name="Lode Kennes" userId="c359b78d30031785" providerId="LiveId" clId="{6F9A9057-9EB9-874D-815E-1CE5EF75738C}" dt="2022-11-09T07:21:26.128" v="1681" actId="1076"/>
          <ac:picMkLst>
            <pc:docMk/>
            <pc:sldMk cId="1198909794" sldId="278"/>
            <ac:picMk id="2" creationId="{37C9F268-7163-57FA-EFEB-0A9E4D6C7433}"/>
          </ac:picMkLst>
        </pc:picChg>
        <pc:picChg chg="mod">
          <ac:chgData name="Lode Kennes" userId="c359b78d30031785" providerId="LiveId" clId="{6F9A9057-9EB9-874D-815E-1CE5EF75738C}" dt="2022-11-09T07:21:41.158" v="1683" actId="1076"/>
          <ac:picMkLst>
            <pc:docMk/>
            <pc:sldMk cId="1198909794" sldId="278"/>
            <ac:picMk id="3" creationId="{04005317-E166-0F32-662D-BB9487F0480D}"/>
          </ac:picMkLst>
        </pc:picChg>
        <pc:picChg chg="add mod">
          <ac:chgData name="Lode Kennes" userId="c359b78d30031785" providerId="LiveId" clId="{6F9A9057-9EB9-874D-815E-1CE5EF75738C}" dt="2022-11-10T07:42:51.843" v="2140" actId="167"/>
          <ac:picMkLst>
            <pc:docMk/>
            <pc:sldMk cId="1198909794" sldId="278"/>
            <ac:picMk id="4" creationId="{93257928-43CD-0755-B517-F1BD226DD895}"/>
          </ac:picMkLst>
        </pc:picChg>
      </pc:sldChg>
      <pc:sldChg chg="addSp delSp modSp mod setBg delDesignElem">
        <pc:chgData name="Lode Kennes" userId="c359b78d30031785" providerId="LiveId" clId="{6F9A9057-9EB9-874D-815E-1CE5EF75738C}" dt="2022-11-09T15:24:30.470" v="2010"/>
        <pc:sldMkLst>
          <pc:docMk/>
          <pc:sldMk cId="68965234" sldId="280"/>
        </pc:sldMkLst>
        <pc:spChg chg="mod">
          <ac:chgData name="Lode Kennes" userId="c359b78d30031785" providerId="LiveId" clId="{6F9A9057-9EB9-874D-815E-1CE5EF75738C}" dt="2022-11-07T21:02:02.508" v="1674" actId="26606"/>
          <ac:spMkLst>
            <pc:docMk/>
            <pc:sldMk cId="68965234" sldId="280"/>
            <ac:spMk id="2" creationId="{4D45B3F9-2137-3146-5DFF-A5F9220A709F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68965234" sldId="280"/>
            <ac:spMk id="7" creationId="{BAD76F3E-3A97-486B-B402-44400A8B9173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68965234" sldId="280"/>
            <ac:spMk id="9" creationId="{391F6B52-91F4-4AEB-B6DB-29FEBCF28C8B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68965234" sldId="280"/>
            <ac:spMk id="11" creationId="{2CD6F061-7C53-44F4-9794-953DB70A451B}"/>
          </ac:spMkLst>
        </pc:spChg>
      </pc:sldChg>
      <pc:sldChg chg="addSp delSp modSp mod setBg delDesignElem modNotesTx">
        <pc:chgData name="Lode Kennes" userId="c359b78d30031785" providerId="LiveId" clId="{6F9A9057-9EB9-874D-815E-1CE5EF75738C}" dt="2022-11-09T15:24:30.470" v="2010"/>
        <pc:sldMkLst>
          <pc:docMk/>
          <pc:sldMk cId="1105281554" sldId="281"/>
        </pc:sldMkLst>
        <pc:spChg chg="mod">
          <ac:chgData name="Lode Kennes" userId="c359b78d30031785" providerId="LiveId" clId="{6F9A9057-9EB9-874D-815E-1CE5EF75738C}" dt="2022-11-07T21:01:50.212" v="1672" actId="26606"/>
          <ac:spMkLst>
            <pc:docMk/>
            <pc:sldMk cId="1105281554" sldId="281"/>
            <ac:spMk id="2" creationId="{4D45B3F9-2137-3146-5DFF-A5F9220A709F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1105281554" sldId="281"/>
            <ac:spMk id="7" creationId="{5463EB0A-3D7C-4AA5-BFA5-8EE5B4BA5624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1105281554" sldId="281"/>
            <ac:spMk id="9" creationId="{7945AD00-F967-454D-A4B2-39ABA5C88C20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1105281554" sldId="281"/>
            <ac:spMk id="11" creationId="{E9BC5B79-B912-427C-8219-E3E50943FCDE}"/>
          </ac:spMkLst>
        </pc:spChg>
      </pc:sldChg>
      <pc:sldChg chg="addSp delSp modSp mod setBg delDesignElem">
        <pc:chgData name="Lode Kennes" userId="c359b78d30031785" providerId="LiveId" clId="{6F9A9057-9EB9-874D-815E-1CE5EF75738C}" dt="2022-11-09T15:24:30.470" v="2010"/>
        <pc:sldMkLst>
          <pc:docMk/>
          <pc:sldMk cId="3125037576" sldId="282"/>
        </pc:sldMkLst>
        <pc:spChg chg="mod">
          <ac:chgData name="Lode Kennes" userId="c359b78d30031785" providerId="LiveId" clId="{6F9A9057-9EB9-874D-815E-1CE5EF75738C}" dt="2022-11-07T21:01:16.799" v="1666" actId="26606"/>
          <ac:spMkLst>
            <pc:docMk/>
            <pc:sldMk cId="3125037576" sldId="282"/>
            <ac:spMk id="2" creationId="{4D45B3F9-2137-3146-5DFF-A5F9220A709F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3125037576" sldId="282"/>
            <ac:spMk id="7" creationId="{BAD76F3E-3A97-486B-B402-44400A8B9173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3125037576" sldId="282"/>
            <ac:spMk id="9" creationId="{391F6B52-91F4-4AEB-B6DB-29FEBCF28C8B}"/>
          </ac:spMkLst>
        </pc:spChg>
        <pc:spChg chg="add del">
          <ac:chgData name="Lode Kennes" userId="c359b78d30031785" providerId="LiveId" clId="{6F9A9057-9EB9-874D-815E-1CE5EF75738C}" dt="2022-11-09T15:24:30.470" v="2010"/>
          <ac:spMkLst>
            <pc:docMk/>
            <pc:sldMk cId="3125037576" sldId="282"/>
            <ac:spMk id="11" creationId="{2CD6F061-7C53-44F4-9794-953DB70A451B}"/>
          </ac:spMkLst>
        </pc:spChg>
      </pc:sldChg>
      <pc:sldChg chg="addSp delSp modSp mod ord setBg delDesignElem">
        <pc:chgData name="Lode Kennes" userId="c359b78d30031785" providerId="LiveId" clId="{6F9A9057-9EB9-874D-815E-1CE5EF75738C}" dt="2022-11-10T07:43:01.702" v="2144" actId="1076"/>
        <pc:sldMkLst>
          <pc:docMk/>
          <pc:sldMk cId="3385312857" sldId="283"/>
        </pc:sldMkLst>
        <pc:spChg chg="add del mod">
          <ac:chgData name="Lode Kennes" userId="c359b78d30031785" providerId="LiveId" clId="{6F9A9057-9EB9-874D-815E-1CE5EF75738C}" dt="2022-11-10T06:29:40.944" v="2068"/>
          <ac:spMkLst>
            <pc:docMk/>
            <pc:sldMk cId="3385312857" sldId="283"/>
            <ac:spMk id="2" creationId="{0BF7DD70-1DE8-7CEE-68E0-643F6223713C}"/>
          </ac:spMkLst>
        </pc:spChg>
        <pc:spChg chg="mod">
          <ac:chgData name="Lode Kennes" userId="c359b78d30031785" providerId="LiveId" clId="{6F9A9057-9EB9-874D-815E-1CE5EF75738C}" dt="2022-11-09T08:05:55.979" v="1802" actId="20577"/>
          <ac:spMkLst>
            <pc:docMk/>
            <pc:sldMk cId="3385312857" sldId="283"/>
            <ac:spMk id="3" creationId="{94D78D30-1072-C2FF-BE01-0A8AE0D7E2B6}"/>
          </ac:spMkLst>
        </pc:spChg>
        <pc:spChg chg="mod">
          <ac:chgData name="Lode Kennes" userId="c359b78d30031785" providerId="LiveId" clId="{6F9A9057-9EB9-874D-815E-1CE5EF75738C}" dt="2022-11-09T08:10:42.949" v="1999" actId="20577"/>
          <ac:spMkLst>
            <pc:docMk/>
            <pc:sldMk cId="3385312857" sldId="283"/>
            <ac:spMk id="4" creationId="{14A71BEB-4170-7D22-B796-2D9B780ED6E6}"/>
          </ac:spMkLst>
        </pc:spChg>
        <pc:spChg chg="add del">
          <ac:chgData name="Lode Kennes" userId="c359b78d30031785" providerId="LiveId" clId="{6F9A9057-9EB9-874D-815E-1CE5EF75738C}" dt="2022-11-07T21:01:12.701" v="1665"/>
          <ac:spMkLst>
            <pc:docMk/>
            <pc:sldMk cId="3385312857" sldId="283"/>
            <ac:spMk id="9" creationId="{DAF1966E-FD40-4A4A-B61B-C4DF7FA05F06}"/>
          </ac:spMkLst>
        </pc:spChg>
        <pc:spChg chg="add del">
          <ac:chgData name="Lode Kennes" userId="c359b78d30031785" providerId="LiveId" clId="{6F9A9057-9EB9-874D-815E-1CE5EF75738C}" dt="2022-11-07T21:01:12.701" v="1665"/>
          <ac:spMkLst>
            <pc:docMk/>
            <pc:sldMk cId="3385312857" sldId="283"/>
            <ac:spMk id="11" creationId="{047BFA19-D45E-416B-A404-7AF2F3F27017}"/>
          </ac:spMkLst>
        </pc:spChg>
        <pc:spChg chg="add del">
          <ac:chgData name="Lode Kennes" userId="c359b78d30031785" providerId="LiveId" clId="{6F9A9057-9EB9-874D-815E-1CE5EF75738C}" dt="2022-11-07T21:01:12.701" v="1665"/>
          <ac:spMkLst>
            <pc:docMk/>
            <pc:sldMk cId="3385312857" sldId="283"/>
            <ac:spMk id="13" creationId="{8E0105E7-23DB-4CF2-8258-FF47C7620F6E}"/>
          </ac:spMkLst>
        </pc:spChg>
        <pc:spChg chg="add del">
          <ac:chgData name="Lode Kennes" userId="c359b78d30031785" providerId="LiveId" clId="{6F9A9057-9EB9-874D-815E-1CE5EF75738C}" dt="2022-11-07T21:01:12.701" v="1665"/>
          <ac:spMkLst>
            <pc:docMk/>
            <pc:sldMk cId="3385312857" sldId="283"/>
            <ac:spMk id="15" creationId="{074B4F7D-14B2-478B-8BF5-01E4E0C5D263}"/>
          </ac:spMkLst>
        </pc:spChg>
        <pc:picChg chg="add mod">
          <ac:chgData name="Lode Kennes" userId="c359b78d30031785" providerId="LiveId" clId="{6F9A9057-9EB9-874D-815E-1CE5EF75738C}" dt="2022-11-10T07:43:01.702" v="2144" actId="1076"/>
          <ac:picMkLst>
            <pc:docMk/>
            <pc:sldMk cId="3385312857" sldId="283"/>
            <ac:picMk id="2" creationId="{BB866556-53D1-3C7D-E7E4-0CCD9845775E}"/>
          </ac:picMkLst>
        </pc:picChg>
      </pc:sldChg>
      <pc:sldChg chg="addSp delSp modSp mod setBg delDesignElem">
        <pc:chgData name="Lode Kennes" userId="c359b78d30031785" providerId="LiveId" clId="{6F9A9057-9EB9-874D-815E-1CE5EF75738C}" dt="2022-11-10T06:29:31.809" v="2065" actId="1076"/>
        <pc:sldMkLst>
          <pc:docMk/>
          <pc:sldMk cId="3439844849" sldId="284"/>
        </pc:sldMkLst>
        <pc:spChg chg="mod">
          <ac:chgData name="Lode Kennes" userId="c359b78d30031785" providerId="LiveId" clId="{6F9A9057-9EB9-874D-815E-1CE5EF75738C}" dt="2022-11-10T06:29:28.137" v="2064" actId="14100"/>
          <ac:spMkLst>
            <pc:docMk/>
            <pc:sldMk cId="3439844849" sldId="284"/>
            <ac:spMk id="2" creationId="{68CD96AC-645F-B2FC-970E-2D1A735AF9C6}"/>
          </ac:spMkLst>
        </pc:spChg>
        <pc:spChg chg="mod">
          <ac:chgData name="Lode Kennes" userId="c359b78d30031785" providerId="LiveId" clId="{6F9A9057-9EB9-874D-815E-1CE5EF75738C}" dt="2022-11-10T06:29:31.809" v="2065" actId="1076"/>
          <ac:spMkLst>
            <pc:docMk/>
            <pc:sldMk cId="3439844849" sldId="284"/>
            <ac:spMk id="3" creationId="{6640799D-0804-2377-8AF9-19458AD2B7C8}"/>
          </ac:spMkLst>
        </pc:spChg>
        <pc:spChg chg="del">
          <ac:chgData name="Lode Kennes" userId="c359b78d30031785" providerId="LiveId" clId="{6F9A9057-9EB9-874D-815E-1CE5EF75738C}" dt="2022-10-06T11:53:21.014" v="1638" actId="478"/>
          <ac:spMkLst>
            <pc:docMk/>
            <pc:sldMk cId="3439844849" sldId="284"/>
            <ac:spMk id="5" creationId="{C6185DA1-33B6-D51B-8A81-DEBEA3AD5B76}"/>
          </ac:spMkLst>
        </pc:spChg>
        <pc:spChg chg="add del">
          <ac:chgData name="Lode Kennes" userId="c359b78d30031785" providerId="LiveId" clId="{6F9A9057-9EB9-874D-815E-1CE5EF75738C}" dt="2022-11-07T21:01:12.701" v="1665"/>
          <ac:spMkLst>
            <pc:docMk/>
            <pc:sldMk cId="3439844849" sldId="284"/>
            <ac:spMk id="9" creationId="{0671A8AE-40A1-4631-A6B8-581AFF065482}"/>
          </ac:spMkLst>
        </pc:spChg>
        <pc:spChg chg="add del">
          <ac:chgData name="Lode Kennes" userId="c359b78d30031785" providerId="LiveId" clId="{6F9A9057-9EB9-874D-815E-1CE5EF75738C}" dt="2022-11-07T21:01:12.701" v="1665"/>
          <ac:spMkLst>
            <pc:docMk/>
            <pc:sldMk cId="3439844849" sldId="284"/>
            <ac:spMk id="11" creationId="{AB58EF07-17C2-48CF-ABB0-EEF1F17CB8F0}"/>
          </ac:spMkLst>
        </pc:spChg>
        <pc:spChg chg="add del">
          <ac:chgData name="Lode Kennes" userId="c359b78d30031785" providerId="LiveId" clId="{6F9A9057-9EB9-874D-815E-1CE5EF75738C}" dt="2022-11-07T21:01:12.701" v="1665"/>
          <ac:spMkLst>
            <pc:docMk/>
            <pc:sldMk cId="3439844849" sldId="284"/>
            <ac:spMk id="13" creationId="{AF2F604E-43BE-4DC3-B983-E071523364F8}"/>
          </ac:spMkLst>
        </pc:spChg>
        <pc:spChg chg="add del">
          <ac:chgData name="Lode Kennes" userId="c359b78d30031785" providerId="LiveId" clId="{6F9A9057-9EB9-874D-815E-1CE5EF75738C}" dt="2022-11-07T21:01:12.701" v="1665"/>
          <ac:spMkLst>
            <pc:docMk/>
            <pc:sldMk cId="3439844849" sldId="284"/>
            <ac:spMk id="15" creationId="{08C9B587-E65E-4B52-B37C-ABEBB6E87928}"/>
          </ac:spMkLst>
        </pc:spChg>
        <pc:picChg chg="del mod ord">
          <ac:chgData name="Lode Kennes" userId="c359b78d30031785" providerId="LiveId" clId="{6F9A9057-9EB9-874D-815E-1CE5EF75738C}" dt="2022-11-10T06:29:22.004" v="2063" actId="478"/>
          <ac:picMkLst>
            <pc:docMk/>
            <pc:sldMk cId="3439844849" sldId="284"/>
            <ac:picMk id="4" creationId="{1ADF6E55-7339-82F0-6FBD-FEEDCE3ACA29}"/>
          </ac:picMkLst>
        </pc:picChg>
        <pc:picChg chg="del">
          <ac:chgData name="Lode Kennes" userId="c359b78d30031785" providerId="LiveId" clId="{6F9A9057-9EB9-874D-815E-1CE5EF75738C}" dt="2022-10-06T11:53:19.191" v="1637" actId="478"/>
          <ac:picMkLst>
            <pc:docMk/>
            <pc:sldMk cId="3439844849" sldId="284"/>
            <ac:picMk id="1032" creationId="{E6849B94-0E72-A7C8-88BE-E1A0C574D65C}"/>
          </ac:picMkLst>
        </pc:picChg>
      </pc:sldChg>
      <pc:sldChg chg="delSp modSp add del mod ord setBg delDesignElem">
        <pc:chgData name="Lode Kennes" userId="c359b78d30031785" providerId="LiveId" clId="{6F9A9057-9EB9-874D-815E-1CE5EF75738C}" dt="2022-11-09T07:52:10.850" v="1696" actId="2696"/>
        <pc:sldMkLst>
          <pc:docMk/>
          <pc:sldMk cId="3130780" sldId="285"/>
        </pc:sldMkLst>
        <pc:spChg chg="mod">
          <ac:chgData name="Lode Kennes" userId="c359b78d30031785" providerId="LiveId" clId="{6F9A9057-9EB9-874D-815E-1CE5EF75738C}" dt="2022-11-09T07:51:55.706" v="1690" actId="20577"/>
          <ac:spMkLst>
            <pc:docMk/>
            <pc:sldMk cId="3130780" sldId="285"/>
            <ac:spMk id="2" creationId="{4D45B3F9-2137-3146-5DFF-A5F9220A709F}"/>
          </ac:spMkLst>
        </pc:spChg>
        <pc:spChg chg="del">
          <ac:chgData name="Lode Kennes" userId="c359b78d30031785" providerId="LiveId" clId="{6F9A9057-9EB9-874D-815E-1CE5EF75738C}" dt="2022-11-09T07:51:40.246" v="1685"/>
          <ac:spMkLst>
            <pc:docMk/>
            <pc:sldMk cId="3130780" sldId="285"/>
            <ac:spMk id="7" creationId="{BAD76F3E-3A97-486B-B402-44400A8B9173}"/>
          </ac:spMkLst>
        </pc:spChg>
        <pc:spChg chg="del">
          <ac:chgData name="Lode Kennes" userId="c359b78d30031785" providerId="LiveId" clId="{6F9A9057-9EB9-874D-815E-1CE5EF75738C}" dt="2022-11-09T07:51:40.246" v="1685"/>
          <ac:spMkLst>
            <pc:docMk/>
            <pc:sldMk cId="3130780" sldId="285"/>
            <ac:spMk id="9" creationId="{391F6B52-91F4-4AEB-B6DB-29FEBCF28C8B}"/>
          </ac:spMkLst>
        </pc:spChg>
        <pc:spChg chg="del">
          <ac:chgData name="Lode Kennes" userId="c359b78d30031785" providerId="LiveId" clId="{6F9A9057-9EB9-874D-815E-1CE5EF75738C}" dt="2022-11-09T07:51:40.246" v="1685"/>
          <ac:spMkLst>
            <pc:docMk/>
            <pc:sldMk cId="3130780" sldId="285"/>
            <ac:spMk id="11" creationId="{2CD6F061-7C53-44F4-9794-953DB70A451B}"/>
          </ac:spMkLst>
        </pc:spChg>
      </pc:sldChg>
      <pc:sldChg chg="delSp modSp add mod ord delDesignElem modNotesTx">
        <pc:chgData name="Lode Kennes" userId="c359b78d30031785" providerId="LiveId" clId="{6F9A9057-9EB9-874D-815E-1CE5EF75738C}" dt="2022-11-09T15:24:30.470" v="2010"/>
        <pc:sldMkLst>
          <pc:docMk/>
          <pc:sldMk cId="3479019816" sldId="286"/>
        </pc:sldMkLst>
        <pc:spChg chg="mod">
          <ac:chgData name="Lode Kennes" userId="c359b78d30031785" providerId="LiveId" clId="{6F9A9057-9EB9-874D-815E-1CE5EF75738C}" dt="2022-11-09T07:52:13.702" v="1700" actId="20577"/>
          <ac:spMkLst>
            <pc:docMk/>
            <pc:sldMk cId="3479019816" sldId="286"/>
            <ac:spMk id="2" creationId="{4D45B3F9-2137-3146-5DFF-A5F9220A709F}"/>
          </ac:spMkLst>
        </pc:spChg>
        <pc:spChg chg="del">
          <ac:chgData name="Lode Kennes" userId="c359b78d30031785" providerId="LiveId" clId="{6F9A9057-9EB9-874D-815E-1CE5EF75738C}" dt="2022-11-09T15:24:30.470" v="2010"/>
          <ac:spMkLst>
            <pc:docMk/>
            <pc:sldMk cId="3479019816" sldId="286"/>
            <ac:spMk id="7" creationId="{BAD76F3E-3A97-486B-B402-44400A8B9173}"/>
          </ac:spMkLst>
        </pc:spChg>
        <pc:spChg chg="del">
          <ac:chgData name="Lode Kennes" userId="c359b78d30031785" providerId="LiveId" clId="{6F9A9057-9EB9-874D-815E-1CE5EF75738C}" dt="2022-11-09T15:24:30.470" v="2010"/>
          <ac:spMkLst>
            <pc:docMk/>
            <pc:sldMk cId="3479019816" sldId="286"/>
            <ac:spMk id="9" creationId="{391F6B52-91F4-4AEB-B6DB-29FEBCF28C8B}"/>
          </ac:spMkLst>
        </pc:spChg>
        <pc:spChg chg="del">
          <ac:chgData name="Lode Kennes" userId="c359b78d30031785" providerId="LiveId" clId="{6F9A9057-9EB9-874D-815E-1CE5EF75738C}" dt="2022-11-09T15:24:30.470" v="2010"/>
          <ac:spMkLst>
            <pc:docMk/>
            <pc:sldMk cId="3479019816" sldId="286"/>
            <ac:spMk id="11" creationId="{2CD6F061-7C53-44F4-9794-953DB70A451B}"/>
          </ac:spMkLst>
        </pc:spChg>
      </pc:sldChg>
      <pc:sldChg chg="addSp delSp add del setBg delDesignElem">
        <pc:chgData name="Lode Kennes" userId="c359b78d30031785" providerId="LiveId" clId="{6F9A9057-9EB9-874D-815E-1CE5EF75738C}" dt="2022-11-09T07:52:05.862" v="1693"/>
        <pc:sldMkLst>
          <pc:docMk/>
          <pc:sldMk cId="3850947571" sldId="286"/>
        </pc:sldMkLst>
        <pc:spChg chg="add del">
          <ac:chgData name="Lode Kennes" userId="c359b78d30031785" providerId="LiveId" clId="{6F9A9057-9EB9-874D-815E-1CE5EF75738C}" dt="2022-11-09T07:52:05.862" v="1693"/>
          <ac:spMkLst>
            <pc:docMk/>
            <pc:sldMk cId="3850947571" sldId="286"/>
            <ac:spMk id="7" creationId="{BAD76F3E-3A97-486B-B402-44400A8B9173}"/>
          </ac:spMkLst>
        </pc:spChg>
        <pc:spChg chg="add del">
          <ac:chgData name="Lode Kennes" userId="c359b78d30031785" providerId="LiveId" clId="{6F9A9057-9EB9-874D-815E-1CE5EF75738C}" dt="2022-11-09T07:52:05.862" v="1693"/>
          <ac:spMkLst>
            <pc:docMk/>
            <pc:sldMk cId="3850947571" sldId="286"/>
            <ac:spMk id="9" creationId="{391F6B52-91F4-4AEB-B6DB-29FEBCF28C8B}"/>
          </ac:spMkLst>
        </pc:spChg>
        <pc:spChg chg="add del">
          <ac:chgData name="Lode Kennes" userId="c359b78d30031785" providerId="LiveId" clId="{6F9A9057-9EB9-874D-815E-1CE5EF75738C}" dt="2022-11-09T07:52:05.862" v="1693"/>
          <ac:spMkLst>
            <pc:docMk/>
            <pc:sldMk cId="3850947571" sldId="286"/>
            <ac:spMk id="11" creationId="{2CD6F061-7C53-44F4-9794-953DB70A451B}"/>
          </ac:spMkLst>
        </pc:spChg>
      </pc:sldChg>
      <pc:sldChg chg="addSp modSp add mod setBg">
        <pc:chgData name="Lode Kennes" userId="c359b78d30031785" providerId="LiveId" clId="{6F9A9057-9EB9-874D-815E-1CE5EF75738C}" dt="2022-11-10T08:54:31.316" v="2197"/>
        <pc:sldMkLst>
          <pc:docMk/>
          <pc:sldMk cId="1230714549" sldId="287"/>
        </pc:sldMkLst>
        <pc:spChg chg="mod">
          <ac:chgData name="Lode Kennes" userId="c359b78d30031785" providerId="LiveId" clId="{6F9A9057-9EB9-874D-815E-1CE5EF75738C}" dt="2022-11-10T08:54:31.316" v="2197"/>
          <ac:spMkLst>
            <pc:docMk/>
            <pc:sldMk cId="1230714549" sldId="287"/>
            <ac:spMk id="4" creationId="{14A71BEB-4170-7D22-B796-2D9B780ED6E6}"/>
          </ac:spMkLst>
        </pc:spChg>
        <pc:picChg chg="add mod">
          <ac:chgData name="Lode Kennes" userId="c359b78d30031785" providerId="LiveId" clId="{6F9A9057-9EB9-874D-815E-1CE5EF75738C}" dt="2022-11-10T07:42:57.949" v="2142" actId="1076"/>
          <ac:picMkLst>
            <pc:docMk/>
            <pc:sldMk cId="1230714549" sldId="287"/>
            <ac:picMk id="2" creationId="{517294F4-5B1B-5804-7266-44DEC840CB97}"/>
          </ac:picMkLst>
        </pc:picChg>
      </pc:sldChg>
      <pc:sldChg chg="modSp add mod">
        <pc:chgData name="Lode Kennes" userId="c359b78d30031785" providerId="LiveId" clId="{6F9A9057-9EB9-874D-815E-1CE5EF75738C}" dt="2022-11-09T15:48:13.322" v="2050" actId="1076"/>
        <pc:sldMkLst>
          <pc:docMk/>
          <pc:sldMk cId="844599374" sldId="288"/>
        </pc:sldMkLst>
        <pc:picChg chg="mod modCrop">
          <ac:chgData name="Lode Kennes" userId="c359b78d30031785" providerId="LiveId" clId="{6F9A9057-9EB9-874D-815E-1CE5EF75738C}" dt="2022-11-09T15:48:13.322" v="2050" actId="1076"/>
          <ac:picMkLst>
            <pc:docMk/>
            <pc:sldMk cId="844599374" sldId="288"/>
            <ac:picMk id="3" creationId="{C07772B3-DB01-5B53-C885-EE9810F9E072}"/>
          </ac:picMkLst>
        </pc:picChg>
      </pc:sldChg>
      <pc:sldChg chg="addSp delSp modSp add mod modAnim">
        <pc:chgData name="Lode Kennes" userId="c359b78d30031785" providerId="LiveId" clId="{6F9A9057-9EB9-874D-815E-1CE5EF75738C}" dt="2022-11-10T08:03:01.202" v="2190" actId="14100"/>
        <pc:sldMkLst>
          <pc:docMk/>
          <pc:sldMk cId="1818983810" sldId="289"/>
        </pc:sldMkLst>
        <pc:spChg chg="add del mod">
          <ac:chgData name="Lode Kennes" userId="c359b78d30031785" providerId="LiveId" clId="{6F9A9057-9EB9-874D-815E-1CE5EF75738C}" dt="2022-11-10T08:00:47.931" v="2166" actId="11529"/>
          <ac:spMkLst>
            <pc:docMk/>
            <pc:sldMk cId="1818983810" sldId="289"/>
            <ac:spMk id="7" creationId="{4347BB34-CBD2-42FC-FCCC-16368981EA49}"/>
          </ac:spMkLst>
        </pc:spChg>
        <pc:spChg chg="add mod">
          <ac:chgData name="Lode Kennes" userId="c359b78d30031785" providerId="LiveId" clId="{6F9A9057-9EB9-874D-815E-1CE5EF75738C}" dt="2022-11-10T08:01:52.654" v="2179" actId="208"/>
          <ac:spMkLst>
            <pc:docMk/>
            <pc:sldMk cId="1818983810" sldId="289"/>
            <ac:spMk id="9" creationId="{B2A405EA-6D23-A4D1-BDE3-F370D3FDD2F2}"/>
          </ac:spMkLst>
        </pc:spChg>
        <pc:spChg chg="add mod">
          <ac:chgData name="Lode Kennes" userId="c359b78d30031785" providerId="LiveId" clId="{6F9A9057-9EB9-874D-815E-1CE5EF75738C}" dt="2022-11-10T08:03:01.202" v="2190" actId="14100"/>
          <ac:spMkLst>
            <pc:docMk/>
            <pc:sldMk cId="1818983810" sldId="289"/>
            <ac:spMk id="10" creationId="{1E77EF0D-28FF-B467-388D-6F76C0DEF08D}"/>
          </ac:spMkLst>
        </pc:spChg>
        <pc:spChg chg="add del mod">
          <ac:chgData name="Lode Kennes" userId="c359b78d30031785" providerId="LiveId" clId="{6F9A9057-9EB9-874D-815E-1CE5EF75738C}" dt="2022-11-10T08:02:54.860" v="2188"/>
          <ac:spMkLst>
            <pc:docMk/>
            <pc:sldMk cId="1818983810" sldId="289"/>
            <ac:spMk id="11" creationId="{68A39B1E-493C-80B7-25BC-800E32BF847C}"/>
          </ac:spMkLst>
        </pc:spChg>
        <pc:picChg chg="add del mod">
          <ac:chgData name="Lode Kennes" userId="c359b78d30031785" providerId="LiveId" clId="{6F9A9057-9EB9-874D-815E-1CE5EF75738C}" dt="2022-11-10T08:00:10.775" v="2156" actId="1076"/>
          <ac:picMkLst>
            <pc:docMk/>
            <pc:sldMk cId="1818983810" sldId="289"/>
            <ac:picMk id="2" creationId="{FDAB74BF-BF50-2973-8BDA-69AB0B110A37}"/>
          </ac:picMkLst>
        </pc:picChg>
        <pc:picChg chg="mod modCrop">
          <ac:chgData name="Lode Kennes" userId="c359b78d30031785" providerId="LiveId" clId="{6F9A9057-9EB9-874D-815E-1CE5EF75738C}" dt="2022-11-10T08:01:32.979" v="2176" actId="1076"/>
          <ac:picMkLst>
            <pc:docMk/>
            <pc:sldMk cId="1818983810" sldId="289"/>
            <ac:picMk id="3" creationId="{C07772B3-DB01-5B53-C885-EE9810F9E072}"/>
          </ac:picMkLst>
        </pc:picChg>
        <pc:picChg chg="add mod">
          <ac:chgData name="Lode Kennes" userId="c359b78d30031785" providerId="LiveId" clId="{6F9A9057-9EB9-874D-815E-1CE5EF75738C}" dt="2022-11-10T07:42:15.174" v="2126" actId="167"/>
          <ac:picMkLst>
            <pc:docMk/>
            <pc:sldMk cId="1818983810" sldId="289"/>
            <ac:picMk id="4" creationId="{91748199-AE4C-9925-81A5-528BF94AFB62}"/>
          </ac:picMkLst>
        </pc:picChg>
        <pc:inkChg chg="add del">
          <ac:chgData name="Lode Kennes" userId="c359b78d30031785" providerId="LiveId" clId="{6F9A9057-9EB9-874D-815E-1CE5EF75738C}" dt="2022-11-10T08:00:44.432" v="2159" actId="9405"/>
          <ac:inkMkLst>
            <pc:docMk/>
            <pc:sldMk cId="1818983810" sldId="289"/>
            <ac:inkMk id="8" creationId="{F6074833-22CD-1E96-A999-E42BBBA6BAB4}"/>
          </ac:inkMkLst>
        </pc:inkChg>
        <pc:cxnChg chg="add del">
          <ac:chgData name="Lode Kennes" userId="c359b78d30031785" providerId="LiveId" clId="{6F9A9057-9EB9-874D-815E-1CE5EF75738C}" dt="2022-11-10T07:59:11.762" v="2146" actId="11529"/>
          <ac:cxnSpMkLst>
            <pc:docMk/>
            <pc:sldMk cId="1818983810" sldId="289"/>
            <ac:cxnSpMk id="6" creationId="{D5CE5178-B0C6-8422-9CDC-BABEA38F518C}"/>
          </ac:cxnSpMkLst>
        </pc:cxnChg>
      </pc:sldChg>
    </pc:docChg>
  </pc:docChgLst>
  <pc:docChgLst>
    <pc:chgData name="Lode Kennes" userId="c359b78d30031785" providerId="LiveId" clId="{8091E903-D753-8042-94E7-B8F04D7E2229}"/>
    <pc:docChg chg="undo custSel addSld delSld modSld sldOrd addSection modSection">
      <pc:chgData name="Lode Kennes" userId="c359b78d30031785" providerId="LiveId" clId="{8091E903-D753-8042-94E7-B8F04D7E2229}" dt="2022-10-03T21:00:18.264" v="1741" actId="1076"/>
      <pc:docMkLst>
        <pc:docMk/>
      </pc:docMkLst>
      <pc:sldChg chg="addSp modSp mod">
        <pc:chgData name="Lode Kennes" userId="c359b78d30031785" providerId="LiveId" clId="{8091E903-D753-8042-94E7-B8F04D7E2229}" dt="2022-10-03T20:47:14.285" v="1212" actId="20577"/>
        <pc:sldMkLst>
          <pc:docMk/>
          <pc:sldMk cId="1751158658" sldId="259"/>
        </pc:sldMkLst>
        <pc:spChg chg="mod">
          <ac:chgData name="Lode Kennes" userId="c359b78d30031785" providerId="LiveId" clId="{8091E903-D753-8042-94E7-B8F04D7E2229}" dt="2022-10-03T20:47:14.285" v="1212" actId="20577"/>
          <ac:spMkLst>
            <pc:docMk/>
            <pc:sldMk cId="1751158658" sldId="259"/>
            <ac:spMk id="3" creationId="{592CECA7-793D-2E46-B14D-6C8103DA5643}"/>
          </ac:spMkLst>
        </pc:spChg>
        <pc:picChg chg="add mod">
          <ac:chgData name="Lode Kennes" userId="c359b78d30031785" providerId="LiveId" clId="{8091E903-D753-8042-94E7-B8F04D7E2229}" dt="2022-10-02T18:00:20.791" v="409" actId="1076"/>
          <ac:picMkLst>
            <pc:docMk/>
            <pc:sldMk cId="1751158658" sldId="259"/>
            <ac:picMk id="5122" creationId="{687C713B-927F-92F5-CD98-9211CDBE5C92}"/>
          </ac:picMkLst>
        </pc:picChg>
      </pc:sldChg>
      <pc:sldChg chg="addSp delSp modSp mod modClrScheme chgLayout">
        <pc:chgData name="Lode Kennes" userId="c359b78d30031785" providerId="LiveId" clId="{8091E903-D753-8042-94E7-B8F04D7E2229}" dt="2022-10-02T17:31:35.989" v="19" actId="1076"/>
        <pc:sldMkLst>
          <pc:docMk/>
          <pc:sldMk cId="3297739025" sldId="263"/>
        </pc:sldMkLst>
        <pc:spChg chg="del">
          <ac:chgData name="Lode Kennes" userId="c359b78d30031785" providerId="LiveId" clId="{8091E903-D753-8042-94E7-B8F04D7E2229}" dt="2022-10-02T17:29:27.691" v="4" actId="26606"/>
          <ac:spMkLst>
            <pc:docMk/>
            <pc:sldMk cId="3297739025" sldId="263"/>
            <ac:spMk id="2" creationId="{8E45CFC9-4707-316A-370A-8C72B486813B}"/>
          </ac:spMkLst>
        </pc:spChg>
        <pc:spChg chg="del">
          <ac:chgData name="Lode Kennes" userId="c359b78d30031785" providerId="LiveId" clId="{8091E903-D753-8042-94E7-B8F04D7E2229}" dt="2022-10-02T17:29:27.691" v="4" actId="26606"/>
          <ac:spMkLst>
            <pc:docMk/>
            <pc:sldMk cId="3297739025" sldId="263"/>
            <ac:spMk id="3" creationId="{1AB4D787-6F93-F60A-805A-6BF43063997C}"/>
          </ac:spMkLst>
        </pc:spChg>
        <pc:spChg chg="add mod">
          <ac:chgData name="Lode Kennes" userId="c359b78d30031785" providerId="LiveId" clId="{8091E903-D753-8042-94E7-B8F04D7E2229}" dt="2022-10-02T17:29:32.823" v="17" actId="20577"/>
          <ac:spMkLst>
            <pc:docMk/>
            <pc:sldMk cId="3297739025" sldId="263"/>
            <ac:spMk id="9" creationId="{9DBDE730-A8A0-51B7-3487-7559DC2795F8}"/>
          </ac:spMkLst>
        </pc:spChg>
        <pc:picChg chg="add mod">
          <ac:chgData name="Lode Kennes" userId="c359b78d30031785" providerId="LiveId" clId="{8091E903-D753-8042-94E7-B8F04D7E2229}" dt="2022-10-02T17:31:35.989" v="19" actId="1076"/>
          <ac:picMkLst>
            <pc:docMk/>
            <pc:sldMk cId="3297739025" sldId="263"/>
            <ac:picMk id="4" creationId="{A0D76CC5-1FEF-6040-CCFD-2B8456C91138}"/>
          </ac:picMkLst>
        </pc:picChg>
        <pc:picChg chg="del mod">
          <ac:chgData name="Lode Kennes" userId="c359b78d30031785" providerId="LiveId" clId="{8091E903-D753-8042-94E7-B8F04D7E2229}" dt="2022-10-02T17:29:21.256" v="1" actId="478"/>
          <ac:picMkLst>
            <pc:docMk/>
            <pc:sldMk cId="3297739025" sldId="263"/>
            <ac:picMk id="5122" creationId="{AC8AD838-C6F1-F688-17ED-7683D63D2421}"/>
          </ac:picMkLst>
        </pc:picChg>
      </pc:sldChg>
      <pc:sldChg chg="addSp modSp new mod modNotesTx">
        <pc:chgData name="Lode Kennes" userId="c359b78d30031785" providerId="LiveId" clId="{8091E903-D753-8042-94E7-B8F04D7E2229}" dt="2022-10-02T17:37:22.293" v="78" actId="14100"/>
        <pc:sldMkLst>
          <pc:docMk/>
          <pc:sldMk cId="4241732612" sldId="264"/>
        </pc:sldMkLst>
        <pc:spChg chg="mod">
          <ac:chgData name="Lode Kennes" userId="c359b78d30031785" providerId="LiveId" clId="{8091E903-D753-8042-94E7-B8F04D7E2229}" dt="2022-10-02T17:36:35.676" v="31" actId="20577"/>
          <ac:spMkLst>
            <pc:docMk/>
            <pc:sldMk cId="4241732612" sldId="264"/>
            <ac:spMk id="2" creationId="{65884A5D-0AFE-8657-610B-4480C80EDBEC}"/>
          </ac:spMkLst>
        </pc:spChg>
        <pc:picChg chg="add mod">
          <ac:chgData name="Lode Kennes" userId="c359b78d30031785" providerId="LiveId" clId="{8091E903-D753-8042-94E7-B8F04D7E2229}" dt="2022-10-02T17:37:22.293" v="78" actId="14100"/>
          <ac:picMkLst>
            <pc:docMk/>
            <pc:sldMk cId="4241732612" sldId="264"/>
            <ac:picMk id="4" creationId="{D1C44053-95DB-A4A1-FAF1-C751418185F4}"/>
          </ac:picMkLst>
        </pc:picChg>
      </pc:sldChg>
      <pc:sldChg chg="addSp delSp modSp new mod modTransition modClrScheme modAnim chgLayout modNotesTx">
        <pc:chgData name="Lode Kennes" userId="c359b78d30031785" providerId="LiveId" clId="{8091E903-D753-8042-94E7-B8F04D7E2229}" dt="2022-10-02T17:51:57.632" v="269"/>
        <pc:sldMkLst>
          <pc:docMk/>
          <pc:sldMk cId="2458624789" sldId="265"/>
        </pc:sldMkLst>
        <pc:spChg chg="del mod ord">
          <ac:chgData name="Lode Kennes" userId="c359b78d30031785" providerId="LiveId" clId="{8091E903-D753-8042-94E7-B8F04D7E2229}" dt="2022-10-02T17:38:21.843" v="82" actId="700"/>
          <ac:spMkLst>
            <pc:docMk/>
            <pc:sldMk cId="2458624789" sldId="265"/>
            <ac:spMk id="2" creationId="{035DA957-7AE7-2ED3-71BA-12D07DC8278C}"/>
          </ac:spMkLst>
        </pc:spChg>
        <pc:spChg chg="del mod ord">
          <ac:chgData name="Lode Kennes" userId="c359b78d30031785" providerId="LiveId" clId="{8091E903-D753-8042-94E7-B8F04D7E2229}" dt="2022-10-02T17:38:21.843" v="82" actId="700"/>
          <ac:spMkLst>
            <pc:docMk/>
            <pc:sldMk cId="2458624789" sldId="265"/>
            <ac:spMk id="3" creationId="{DE4CFDA2-DC4C-C39E-EBCD-B28879A7CF94}"/>
          </ac:spMkLst>
        </pc:spChg>
        <pc:spChg chg="add mod ord">
          <ac:chgData name="Lode Kennes" userId="c359b78d30031785" providerId="LiveId" clId="{8091E903-D753-8042-94E7-B8F04D7E2229}" dt="2022-10-02T17:38:25.996" v="104" actId="20577"/>
          <ac:spMkLst>
            <pc:docMk/>
            <pc:sldMk cId="2458624789" sldId="265"/>
            <ac:spMk id="4" creationId="{37A0D2A5-85D0-568E-48CD-22F314A80608}"/>
          </ac:spMkLst>
        </pc:spChg>
        <pc:spChg chg="add mod ord">
          <ac:chgData name="Lode Kennes" userId="c359b78d30031785" providerId="LiveId" clId="{8091E903-D753-8042-94E7-B8F04D7E2229}" dt="2022-10-02T17:43:44.909" v="218" actId="20577"/>
          <ac:spMkLst>
            <pc:docMk/>
            <pc:sldMk cId="2458624789" sldId="265"/>
            <ac:spMk id="5" creationId="{0DA62CAC-93E3-BE6E-2B35-47CB55B36057}"/>
          </ac:spMkLst>
        </pc:spChg>
        <pc:spChg chg="add del">
          <ac:chgData name="Lode Kennes" userId="c359b78d30031785" providerId="LiveId" clId="{8091E903-D753-8042-94E7-B8F04D7E2229}" dt="2022-10-02T17:38:59.002" v="162"/>
          <ac:spMkLst>
            <pc:docMk/>
            <pc:sldMk cId="2458624789" sldId="265"/>
            <ac:spMk id="6" creationId="{0CC6905B-5067-23D4-6E8D-7FBCCE4B24BC}"/>
          </ac:spMkLst>
        </pc:spChg>
        <pc:spChg chg="add del">
          <ac:chgData name="Lode Kennes" userId="c359b78d30031785" providerId="LiveId" clId="{8091E903-D753-8042-94E7-B8F04D7E2229}" dt="2022-10-02T17:39:03.228" v="164"/>
          <ac:spMkLst>
            <pc:docMk/>
            <pc:sldMk cId="2458624789" sldId="265"/>
            <ac:spMk id="7" creationId="{8DF1B947-8DC8-F252-7D4F-8245C6C918B7}"/>
          </ac:spMkLst>
        </pc:spChg>
        <pc:picChg chg="add mod">
          <ac:chgData name="Lode Kennes" userId="c359b78d30031785" providerId="LiveId" clId="{8091E903-D753-8042-94E7-B8F04D7E2229}" dt="2022-10-02T17:39:11.080" v="167" actId="1076"/>
          <ac:picMkLst>
            <pc:docMk/>
            <pc:sldMk cId="2458624789" sldId="265"/>
            <ac:picMk id="1030" creationId="{DA3F0444-D65B-D97A-80F4-4D72500899A5}"/>
          </ac:picMkLst>
        </pc:picChg>
      </pc:sldChg>
      <pc:sldChg chg="addSp modSp add modTransition modAnim">
        <pc:chgData name="Lode Kennes" userId="c359b78d30031785" providerId="LiveId" clId="{8091E903-D753-8042-94E7-B8F04D7E2229}" dt="2022-10-02T17:52:18.804" v="274"/>
        <pc:sldMkLst>
          <pc:docMk/>
          <pc:sldMk cId="3703270279" sldId="266"/>
        </pc:sldMkLst>
        <pc:spChg chg="mod">
          <ac:chgData name="Lode Kennes" userId="c359b78d30031785" providerId="LiveId" clId="{8091E903-D753-8042-94E7-B8F04D7E2229}" dt="2022-10-02T17:49:50.363" v="253" actId="20577"/>
          <ac:spMkLst>
            <pc:docMk/>
            <pc:sldMk cId="3703270279" sldId="266"/>
            <ac:spMk id="5" creationId="{0DA62CAC-93E3-BE6E-2B35-47CB55B36057}"/>
          </ac:spMkLst>
        </pc:spChg>
        <pc:picChg chg="add mod">
          <ac:chgData name="Lode Kennes" userId="c359b78d30031785" providerId="LiveId" clId="{8091E903-D753-8042-94E7-B8F04D7E2229}" dt="2022-10-02T17:50:38.173" v="259" actId="1076"/>
          <ac:picMkLst>
            <pc:docMk/>
            <pc:sldMk cId="3703270279" sldId="266"/>
            <ac:picMk id="3074" creationId="{B0E3D3C7-B850-9130-FE24-86EABFC8D40B}"/>
          </ac:picMkLst>
        </pc:picChg>
      </pc:sldChg>
      <pc:sldChg chg="addSp modSp new mod">
        <pc:chgData name="Lode Kennes" userId="c359b78d30031785" providerId="LiveId" clId="{8091E903-D753-8042-94E7-B8F04D7E2229}" dt="2022-10-02T18:02:54.337" v="517" actId="207"/>
        <pc:sldMkLst>
          <pc:docMk/>
          <pc:sldMk cId="1892393073" sldId="267"/>
        </pc:sldMkLst>
        <pc:spChg chg="mod">
          <ac:chgData name="Lode Kennes" userId="c359b78d30031785" providerId="LiveId" clId="{8091E903-D753-8042-94E7-B8F04D7E2229}" dt="2022-10-02T17:53:24.318" v="308" actId="20577"/>
          <ac:spMkLst>
            <pc:docMk/>
            <pc:sldMk cId="1892393073" sldId="267"/>
            <ac:spMk id="2" creationId="{E81CD765-946F-4516-EC98-F51E76F96F57}"/>
          </ac:spMkLst>
        </pc:spChg>
        <pc:spChg chg="mod">
          <ac:chgData name="Lode Kennes" userId="c359b78d30031785" providerId="LiveId" clId="{8091E903-D753-8042-94E7-B8F04D7E2229}" dt="2022-10-02T18:02:54.337" v="517" actId="207"/>
          <ac:spMkLst>
            <pc:docMk/>
            <pc:sldMk cId="1892393073" sldId="267"/>
            <ac:spMk id="3" creationId="{699BE2AF-7687-110F-D4B2-B502CDB43D79}"/>
          </ac:spMkLst>
        </pc:spChg>
        <pc:picChg chg="add mod">
          <ac:chgData name="Lode Kennes" userId="c359b78d30031785" providerId="LiveId" clId="{8091E903-D753-8042-94E7-B8F04D7E2229}" dt="2022-10-02T17:54:34.978" v="316" actId="1076"/>
          <ac:picMkLst>
            <pc:docMk/>
            <pc:sldMk cId="1892393073" sldId="267"/>
            <ac:picMk id="4098" creationId="{E2FFB1ED-38A1-50A0-D312-A22FF2E3C816}"/>
          </ac:picMkLst>
        </pc:picChg>
        <pc:picChg chg="add mod">
          <ac:chgData name="Lode Kennes" userId="c359b78d30031785" providerId="LiveId" clId="{8091E903-D753-8042-94E7-B8F04D7E2229}" dt="2022-10-02T17:54:33.848" v="315" actId="1076"/>
          <ac:picMkLst>
            <pc:docMk/>
            <pc:sldMk cId="1892393073" sldId="267"/>
            <ac:picMk id="4100" creationId="{48BF6C98-AE88-D8B0-9557-0AAE2342B7AA}"/>
          </ac:picMkLst>
        </pc:picChg>
      </pc:sldChg>
      <pc:sldChg chg="addSp delSp modSp add mod">
        <pc:chgData name="Lode Kennes" userId="c359b78d30031785" providerId="LiveId" clId="{8091E903-D753-8042-94E7-B8F04D7E2229}" dt="2022-10-02T18:07:41.289" v="548" actId="14100"/>
        <pc:sldMkLst>
          <pc:docMk/>
          <pc:sldMk cId="3928282733" sldId="268"/>
        </pc:sldMkLst>
        <pc:spChg chg="mod">
          <ac:chgData name="Lode Kennes" userId="c359b78d30031785" providerId="LiveId" clId="{8091E903-D753-8042-94E7-B8F04D7E2229}" dt="2022-10-02T18:05:11.766" v="523"/>
          <ac:spMkLst>
            <pc:docMk/>
            <pc:sldMk cId="3928282733" sldId="268"/>
            <ac:spMk id="2" creationId="{E81CD765-946F-4516-EC98-F51E76F96F57}"/>
          </ac:spMkLst>
        </pc:spChg>
        <pc:spChg chg="del">
          <ac:chgData name="Lode Kennes" userId="c359b78d30031785" providerId="LiveId" clId="{8091E903-D753-8042-94E7-B8F04D7E2229}" dt="2022-10-02T18:05:03.083" v="519" actId="478"/>
          <ac:spMkLst>
            <pc:docMk/>
            <pc:sldMk cId="3928282733" sldId="268"/>
            <ac:spMk id="3" creationId="{699BE2AF-7687-110F-D4B2-B502CDB43D79}"/>
          </ac:spMkLst>
        </pc:spChg>
        <pc:spChg chg="add del mod">
          <ac:chgData name="Lode Kennes" userId="c359b78d30031785" providerId="LiveId" clId="{8091E903-D753-8042-94E7-B8F04D7E2229}" dt="2022-10-02T18:05:18.282" v="526" actId="478"/>
          <ac:spMkLst>
            <pc:docMk/>
            <pc:sldMk cId="3928282733" sldId="268"/>
            <ac:spMk id="4" creationId="{4AD3B545-D141-EEE4-F387-998F98DA5C3B}"/>
          </ac:spMkLst>
        </pc:spChg>
        <pc:picChg chg="add mod">
          <ac:chgData name="Lode Kennes" userId="c359b78d30031785" providerId="LiveId" clId="{8091E903-D753-8042-94E7-B8F04D7E2229}" dt="2022-10-02T18:07:41.289" v="548" actId="14100"/>
          <ac:picMkLst>
            <pc:docMk/>
            <pc:sldMk cId="3928282733" sldId="268"/>
            <ac:picMk id="5" creationId="{EBCA520C-A91A-D4B3-B514-C52998F5641E}"/>
          </ac:picMkLst>
        </pc:picChg>
        <pc:picChg chg="del">
          <ac:chgData name="Lode Kennes" userId="c359b78d30031785" providerId="LiveId" clId="{8091E903-D753-8042-94E7-B8F04D7E2229}" dt="2022-10-02T18:05:04.231" v="520" actId="478"/>
          <ac:picMkLst>
            <pc:docMk/>
            <pc:sldMk cId="3928282733" sldId="268"/>
            <ac:picMk id="4098" creationId="{E2FFB1ED-38A1-50A0-D312-A22FF2E3C816}"/>
          </ac:picMkLst>
        </pc:picChg>
        <pc:picChg chg="del">
          <ac:chgData name="Lode Kennes" userId="c359b78d30031785" providerId="LiveId" clId="{8091E903-D753-8042-94E7-B8F04D7E2229}" dt="2022-10-02T18:05:03.083" v="519" actId="478"/>
          <ac:picMkLst>
            <pc:docMk/>
            <pc:sldMk cId="3928282733" sldId="268"/>
            <ac:picMk id="4100" creationId="{48BF6C98-AE88-D8B0-9557-0AAE2342B7AA}"/>
          </ac:picMkLst>
        </pc:picChg>
      </pc:sldChg>
      <pc:sldChg chg="addSp delSp modSp add mod modAnim">
        <pc:chgData name="Lode Kennes" userId="c359b78d30031785" providerId="LiveId" clId="{8091E903-D753-8042-94E7-B8F04D7E2229}" dt="2022-10-02T18:07:34.882" v="547"/>
        <pc:sldMkLst>
          <pc:docMk/>
          <pc:sldMk cId="531551610" sldId="269"/>
        </pc:sldMkLst>
        <pc:spChg chg="add del">
          <ac:chgData name="Lode Kennes" userId="c359b78d30031785" providerId="LiveId" clId="{8091E903-D753-8042-94E7-B8F04D7E2229}" dt="2022-10-02T18:06:01.119" v="532" actId="22"/>
          <ac:spMkLst>
            <pc:docMk/>
            <pc:sldMk cId="531551610" sldId="269"/>
            <ac:spMk id="4" creationId="{690904AE-7124-1F62-EACA-1CFBF3C3F583}"/>
          </ac:spMkLst>
        </pc:spChg>
        <pc:spChg chg="add mod">
          <ac:chgData name="Lode Kennes" userId="c359b78d30031785" providerId="LiveId" clId="{8091E903-D753-8042-94E7-B8F04D7E2229}" dt="2022-10-02T18:06:04.293" v="534" actId="1076"/>
          <ac:spMkLst>
            <pc:docMk/>
            <pc:sldMk cId="531551610" sldId="269"/>
            <ac:spMk id="7" creationId="{FF35EA9B-89A3-4287-70A0-EE04726EB466}"/>
          </ac:spMkLst>
        </pc:spChg>
        <pc:picChg chg="del">
          <ac:chgData name="Lode Kennes" userId="c359b78d30031785" providerId="LiveId" clId="{8091E903-D753-8042-94E7-B8F04D7E2229}" dt="2022-10-02T18:05:58.495" v="530" actId="478"/>
          <ac:picMkLst>
            <pc:docMk/>
            <pc:sldMk cId="531551610" sldId="269"/>
            <ac:picMk id="5" creationId="{EBCA520C-A91A-D4B3-B514-C52998F5641E}"/>
          </ac:picMkLst>
        </pc:picChg>
        <pc:picChg chg="add mod">
          <ac:chgData name="Lode Kennes" userId="c359b78d30031785" providerId="LiveId" clId="{8091E903-D753-8042-94E7-B8F04D7E2229}" dt="2022-10-02T18:06:53.214" v="538" actId="1076"/>
          <ac:picMkLst>
            <pc:docMk/>
            <pc:sldMk cId="531551610" sldId="269"/>
            <ac:picMk id="8" creationId="{91AB8C9E-E7D2-749D-B399-3DD10E46175D}"/>
          </ac:picMkLst>
        </pc:picChg>
        <pc:picChg chg="add mod">
          <ac:chgData name="Lode Kennes" userId="c359b78d30031785" providerId="LiveId" clId="{8091E903-D753-8042-94E7-B8F04D7E2229}" dt="2022-10-02T18:07:30.286" v="546" actId="14100"/>
          <ac:picMkLst>
            <pc:docMk/>
            <pc:sldMk cId="531551610" sldId="269"/>
            <ac:picMk id="9" creationId="{9D4AA9E5-D941-23CE-2AE6-1B22FC27717B}"/>
          </ac:picMkLst>
        </pc:picChg>
      </pc:sldChg>
      <pc:sldChg chg="addSp delSp modSp add mod delAnim">
        <pc:chgData name="Lode Kennes" userId="c359b78d30031785" providerId="LiveId" clId="{8091E903-D753-8042-94E7-B8F04D7E2229}" dt="2022-10-02T18:11:06.962" v="577" actId="14100"/>
        <pc:sldMkLst>
          <pc:docMk/>
          <pc:sldMk cId="1595350293" sldId="270"/>
        </pc:sldMkLst>
        <pc:spChg chg="del">
          <ac:chgData name="Lode Kennes" userId="c359b78d30031785" providerId="LiveId" clId="{8091E903-D753-8042-94E7-B8F04D7E2229}" dt="2022-10-02T18:09:00.204" v="552" actId="478"/>
          <ac:spMkLst>
            <pc:docMk/>
            <pc:sldMk cId="1595350293" sldId="270"/>
            <ac:spMk id="7" creationId="{FF35EA9B-89A3-4287-70A0-EE04726EB466}"/>
          </ac:spMkLst>
        </pc:spChg>
        <pc:picChg chg="add del mod">
          <ac:chgData name="Lode Kennes" userId="c359b78d30031785" providerId="LiveId" clId="{8091E903-D753-8042-94E7-B8F04D7E2229}" dt="2022-10-02T18:09:02.670" v="554"/>
          <ac:picMkLst>
            <pc:docMk/>
            <pc:sldMk cId="1595350293" sldId="270"/>
            <ac:picMk id="3" creationId="{EAF75539-7CE2-5083-8FAB-EFF0EC90A779}"/>
          </ac:picMkLst>
        </pc:picChg>
        <pc:picChg chg="add del mod">
          <ac:chgData name="Lode Kennes" userId="c359b78d30031785" providerId="LiveId" clId="{8091E903-D753-8042-94E7-B8F04D7E2229}" dt="2022-10-02T18:09:36.523" v="560"/>
          <ac:picMkLst>
            <pc:docMk/>
            <pc:sldMk cId="1595350293" sldId="270"/>
            <ac:picMk id="4" creationId="{E1D4AEBF-4386-504E-8144-B4870621C023}"/>
          </ac:picMkLst>
        </pc:picChg>
        <pc:picChg chg="add mod modCrop">
          <ac:chgData name="Lode Kennes" userId="c359b78d30031785" providerId="LiveId" clId="{8091E903-D753-8042-94E7-B8F04D7E2229}" dt="2022-10-02T18:09:56.346" v="565" actId="1076"/>
          <ac:picMkLst>
            <pc:docMk/>
            <pc:sldMk cId="1595350293" sldId="270"/>
            <ac:picMk id="5" creationId="{E282942E-97B0-408C-2E1A-2D6617C186DA}"/>
          </ac:picMkLst>
        </pc:picChg>
        <pc:picChg chg="add mod">
          <ac:chgData name="Lode Kennes" userId="c359b78d30031785" providerId="LiveId" clId="{8091E903-D753-8042-94E7-B8F04D7E2229}" dt="2022-10-02T18:10:12.217" v="567" actId="1076"/>
          <ac:picMkLst>
            <pc:docMk/>
            <pc:sldMk cId="1595350293" sldId="270"/>
            <ac:picMk id="6" creationId="{3A7CD4EC-9F9A-570A-D591-52D31F6C6931}"/>
          </ac:picMkLst>
        </pc:picChg>
        <pc:picChg chg="del">
          <ac:chgData name="Lode Kennes" userId="c359b78d30031785" providerId="LiveId" clId="{8091E903-D753-8042-94E7-B8F04D7E2229}" dt="2022-10-02T18:08:57.866" v="550" actId="478"/>
          <ac:picMkLst>
            <pc:docMk/>
            <pc:sldMk cId="1595350293" sldId="270"/>
            <ac:picMk id="8" creationId="{91AB8C9E-E7D2-749D-B399-3DD10E46175D}"/>
          </ac:picMkLst>
        </pc:picChg>
        <pc:picChg chg="del">
          <ac:chgData name="Lode Kennes" userId="c359b78d30031785" providerId="LiveId" clId="{8091E903-D753-8042-94E7-B8F04D7E2229}" dt="2022-10-02T18:08:58.367" v="551" actId="478"/>
          <ac:picMkLst>
            <pc:docMk/>
            <pc:sldMk cId="1595350293" sldId="270"/>
            <ac:picMk id="9" creationId="{9D4AA9E5-D941-23CE-2AE6-1B22FC27717B}"/>
          </ac:picMkLst>
        </pc:picChg>
        <pc:picChg chg="add del mod">
          <ac:chgData name="Lode Kennes" userId="c359b78d30031785" providerId="LiveId" clId="{8091E903-D753-8042-94E7-B8F04D7E2229}" dt="2022-10-02T18:10:53.841" v="573" actId="478"/>
          <ac:picMkLst>
            <pc:docMk/>
            <pc:sldMk cId="1595350293" sldId="270"/>
            <ac:picMk id="12" creationId="{DA55F4C1-FC23-CEF5-6BEC-6C0DF9A76463}"/>
          </ac:picMkLst>
        </pc:picChg>
        <pc:picChg chg="add mod">
          <ac:chgData name="Lode Kennes" userId="c359b78d30031785" providerId="LiveId" clId="{8091E903-D753-8042-94E7-B8F04D7E2229}" dt="2022-10-02T18:11:02.023" v="575" actId="1076"/>
          <ac:picMkLst>
            <pc:docMk/>
            <pc:sldMk cId="1595350293" sldId="270"/>
            <ac:picMk id="15" creationId="{4B10B286-B479-6DB0-4DE2-321DDD6398C9}"/>
          </ac:picMkLst>
        </pc:picChg>
        <pc:cxnChg chg="add">
          <ac:chgData name="Lode Kennes" userId="c359b78d30031785" providerId="LiveId" clId="{8091E903-D753-8042-94E7-B8F04D7E2229}" dt="2022-10-02T18:10:22.087" v="568" actId="11529"/>
          <ac:cxnSpMkLst>
            <pc:docMk/>
            <pc:sldMk cId="1595350293" sldId="270"/>
            <ac:cxnSpMk id="11" creationId="{1797BD1D-8837-E4BD-07C4-463ECCE0E5BC}"/>
          </ac:cxnSpMkLst>
        </pc:cxnChg>
        <pc:cxnChg chg="add mod">
          <ac:chgData name="Lode Kennes" userId="c359b78d30031785" providerId="LiveId" clId="{8091E903-D753-8042-94E7-B8F04D7E2229}" dt="2022-10-02T18:11:06.962" v="577" actId="14100"/>
          <ac:cxnSpMkLst>
            <pc:docMk/>
            <pc:sldMk cId="1595350293" sldId="270"/>
            <ac:cxnSpMk id="14" creationId="{BE09A457-EAB8-B604-2822-2A4A5B8D8E68}"/>
          </ac:cxnSpMkLst>
        </pc:cxnChg>
      </pc:sldChg>
      <pc:sldChg chg="addSp delSp modSp add mod">
        <pc:chgData name="Lode Kennes" userId="c359b78d30031785" providerId="LiveId" clId="{8091E903-D753-8042-94E7-B8F04D7E2229}" dt="2022-10-02T18:15:37.011" v="588" actId="14100"/>
        <pc:sldMkLst>
          <pc:docMk/>
          <pc:sldMk cId="2930564897" sldId="271"/>
        </pc:sldMkLst>
        <pc:spChg chg="del">
          <ac:chgData name="Lode Kennes" userId="c359b78d30031785" providerId="LiveId" clId="{8091E903-D753-8042-94E7-B8F04D7E2229}" dt="2022-10-02T18:15:29.845" v="585" actId="478"/>
          <ac:spMkLst>
            <pc:docMk/>
            <pc:sldMk cId="2930564897" sldId="271"/>
            <ac:spMk id="2" creationId="{E81CD765-946F-4516-EC98-F51E76F96F57}"/>
          </ac:spMkLst>
        </pc:spChg>
        <pc:spChg chg="add del mod">
          <ac:chgData name="Lode Kennes" userId="c359b78d30031785" providerId="LiveId" clId="{8091E903-D753-8042-94E7-B8F04D7E2229}" dt="2022-10-02T18:15:31.496" v="586" actId="478"/>
          <ac:spMkLst>
            <pc:docMk/>
            <pc:sldMk cId="2930564897" sldId="271"/>
            <ac:spMk id="7" creationId="{20B5B695-B904-78C3-37C5-7BC7ED17A919}"/>
          </ac:spMkLst>
        </pc:spChg>
        <pc:picChg chg="add mod">
          <ac:chgData name="Lode Kennes" userId="c359b78d30031785" providerId="LiveId" clId="{8091E903-D753-8042-94E7-B8F04D7E2229}" dt="2022-10-02T18:15:37.011" v="588" actId="14100"/>
          <ac:picMkLst>
            <pc:docMk/>
            <pc:sldMk cId="2930564897" sldId="271"/>
            <ac:picMk id="3" creationId="{C07772B3-DB01-5B53-C885-EE9810F9E072}"/>
          </ac:picMkLst>
        </pc:picChg>
        <pc:picChg chg="del">
          <ac:chgData name="Lode Kennes" userId="c359b78d30031785" providerId="LiveId" clId="{8091E903-D753-8042-94E7-B8F04D7E2229}" dt="2022-10-02T18:15:11.162" v="579" actId="478"/>
          <ac:picMkLst>
            <pc:docMk/>
            <pc:sldMk cId="2930564897" sldId="271"/>
            <ac:picMk id="5" creationId="{E282942E-97B0-408C-2E1A-2D6617C186DA}"/>
          </ac:picMkLst>
        </pc:picChg>
        <pc:picChg chg="del">
          <ac:chgData name="Lode Kennes" userId="c359b78d30031785" providerId="LiveId" clId="{8091E903-D753-8042-94E7-B8F04D7E2229}" dt="2022-10-02T18:15:11.162" v="579" actId="478"/>
          <ac:picMkLst>
            <pc:docMk/>
            <pc:sldMk cId="2930564897" sldId="271"/>
            <ac:picMk id="6" creationId="{3A7CD4EC-9F9A-570A-D591-52D31F6C6931}"/>
          </ac:picMkLst>
        </pc:picChg>
        <pc:picChg chg="del">
          <ac:chgData name="Lode Kennes" userId="c359b78d30031785" providerId="LiveId" clId="{8091E903-D753-8042-94E7-B8F04D7E2229}" dt="2022-10-02T18:15:11.162" v="579" actId="478"/>
          <ac:picMkLst>
            <pc:docMk/>
            <pc:sldMk cId="2930564897" sldId="271"/>
            <ac:picMk id="15" creationId="{4B10B286-B479-6DB0-4DE2-321DDD6398C9}"/>
          </ac:picMkLst>
        </pc:picChg>
        <pc:cxnChg chg="del">
          <ac:chgData name="Lode Kennes" userId="c359b78d30031785" providerId="LiveId" clId="{8091E903-D753-8042-94E7-B8F04D7E2229}" dt="2022-10-02T18:15:11.162" v="579" actId="478"/>
          <ac:cxnSpMkLst>
            <pc:docMk/>
            <pc:sldMk cId="2930564897" sldId="271"/>
            <ac:cxnSpMk id="11" creationId="{1797BD1D-8837-E4BD-07C4-463ECCE0E5BC}"/>
          </ac:cxnSpMkLst>
        </pc:cxnChg>
        <pc:cxnChg chg="del">
          <ac:chgData name="Lode Kennes" userId="c359b78d30031785" providerId="LiveId" clId="{8091E903-D753-8042-94E7-B8F04D7E2229}" dt="2022-10-02T18:15:11.162" v="579" actId="478"/>
          <ac:cxnSpMkLst>
            <pc:docMk/>
            <pc:sldMk cId="2930564897" sldId="271"/>
            <ac:cxnSpMk id="14" creationId="{BE09A457-EAB8-B604-2822-2A4A5B8D8E68}"/>
          </ac:cxnSpMkLst>
        </pc:cxnChg>
      </pc:sldChg>
      <pc:sldChg chg="addSp delSp modSp new mod">
        <pc:chgData name="Lode Kennes" userId="c359b78d30031785" providerId="LiveId" clId="{8091E903-D753-8042-94E7-B8F04D7E2229}" dt="2022-10-02T18:24:43.276" v="604" actId="1076"/>
        <pc:sldMkLst>
          <pc:docMk/>
          <pc:sldMk cId="1520905775" sldId="272"/>
        </pc:sldMkLst>
        <pc:spChg chg="del">
          <ac:chgData name="Lode Kennes" userId="c359b78d30031785" providerId="LiveId" clId="{8091E903-D753-8042-94E7-B8F04D7E2229}" dt="2022-10-02T18:24:01.874" v="596" actId="478"/>
          <ac:spMkLst>
            <pc:docMk/>
            <pc:sldMk cId="1520905775" sldId="272"/>
            <ac:spMk id="2" creationId="{9F34AE60-1FB5-C690-B350-41DBD5343294}"/>
          </ac:spMkLst>
        </pc:spChg>
        <pc:spChg chg="del">
          <ac:chgData name="Lode Kennes" userId="c359b78d30031785" providerId="LiveId" clId="{8091E903-D753-8042-94E7-B8F04D7E2229}" dt="2022-10-02T18:23:54.481" v="593" actId="478"/>
          <ac:spMkLst>
            <pc:docMk/>
            <pc:sldMk cId="1520905775" sldId="272"/>
            <ac:spMk id="3" creationId="{DDF23FFB-B8E2-69DB-EC11-71D73B6F175C}"/>
          </ac:spMkLst>
        </pc:spChg>
        <pc:picChg chg="add del">
          <ac:chgData name="Lode Kennes" userId="c359b78d30031785" providerId="LiveId" clId="{8091E903-D753-8042-94E7-B8F04D7E2229}" dt="2022-10-02T18:23:26.139" v="591"/>
          <ac:picMkLst>
            <pc:docMk/>
            <pc:sldMk cId="1520905775" sldId="272"/>
            <ac:picMk id="4" creationId="{596C3280-F3C9-3BA0-25EA-D5DFC9C39562}"/>
          </ac:picMkLst>
        </pc:picChg>
        <pc:picChg chg="add del mod">
          <ac:chgData name="Lode Kennes" userId="c359b78d30031785" providerId="LiveId" clId="{8091E903-D753-8042-94E7-B8F04D7E2229}" dt="2022-10-02T18:24:37.469" v="600" actId="478"/>
          <ac:picMkLst>
            <pc:docMk/>
            <pc:sldMk cId="1520905775" sldId="272"/>
            <ac:picMk id="5" creationId="{1CA33F13-2A21-79CF-ADD4-4B41864E932F}"/>
          </ac:picMkLst>
        </pc:picChg>
        <pc:picChg chg="add mod">
          <ac:chgData name="Lode Kennes" userId="c359b78d30031785" providerId="LiveId" clId="{8091E903-D753-8042-94E7-B8F04D7E2229}" dt="2022-10-02T18:24:43.276" v="604" actId="1076"/>
          <ac:picMkLst>
            <pc:docMk/>
            <pc:sldMk cId="1520905775" sldId="272"/>
            <ac:picMk id="6" creationId="{F048DE4E-F7D7-7A11-9131-C8A17EE07184}"/>
          </ac:picMkLst>
        </pc:picChg>
      </pc:sldChg>
      <pc:sldChg chg="addSp delSp modSp add mod">
        <pc:chgData name="Lode Kennes" userId="c359b78d30031785" providerId="LiveId" clId="{8091E903-D753-8042-94E7-B8F04D7E2229}" dt="2022-10-03T19:47:45.807" v="613" actId="1076"/>
        <pc:sldMkLst>
          <pc:docMk/>
          <pc:sldMk cId="3687387782" sldId="273"/>
        </pc:sldMkLst>
        <pc:picChg chg="add mod">
          <ac:chgData name="Lode Kennes" userId="c359b78d30031785" providerId="LiveId" clId="{8091E903-D753-8042-94E7-B8F04D7E2229}" dt="2022-10-03T19:47:45.807" v="613" actId="1076"/>
          <ac:picMkLst>
            <pc:docMk/>
            <pc:sldMk cId="3687387782" sldId="273"/>
            <ac:picMk id="2" creationId="{E08B406F-59DC-FDCD-C9BB-BDEC6803BF71}"/>
          </ac:picMkLst>
        </pc:picChg>
        <pc:picChg chg="del">
          <ac:chgData name="Lode Kennes" userId="c359b78d30031785" providerId="LiveId" clId="{8091E903-D753-8042-94E7-B8F04D7E2229}" dt="2022-10-03T19:47:34.580" v="608" actId="478"/>
          <ac:picMkLst>
            <pc:docMk/>
            <pc:sldMk cId="3687387782" sldId="273"/>
            <ac:picMk id="6" creationId="{F048DE4E-F7D7-7A11-9131-C8A17EE07184}"/>
          </ac:picMkLst>
        </pc:picChg>
      </pc:sldChg>
      <pc:sldChg chg="addSp delSp modSp new mod">
        <pc:chgData name="Lode Kennes" userId="c359b78d30031785" providerId="LiveId" clId="{8091E903-D753-8042-94E7-B8F04D7E2229}" dt="2022-10-03T19:49:31.433" v="629" actId="1076"/>
        <pc:sldMkLst>
          <pc:docMk/>
          <pc:sldMk cId="3208618642" sldId="274"/>
        </pc:sldMkLst>
        <pc:spChg chg="del">
          <ac:chgData name="Lode Kennes" userId="c359b78d30031785" providerId="LiveId" clId="{8091E903-D753-8042-94E7-B8F04D7E2229}" dt="2022-10-03T19:48:23.037" v="616" actId="478"/>
          <ac:spMkLst>
            <pc:docMk/>
            <pc:sldMk cId="3208618642" sldId="274"/>
            <ac:spMk id="2" creationId="{8DDE5F75-5DF2-3305-6052-C503628B7625}"/>
          </ac:spMkLst>
        </pc:spChg>
        <pc:spChg chg="del">
          <ac:chgData name="Lode Kennes" userId="c359b78d30031785" providerId="LiveId" clId="{8091E903-D753-8042-94E7-B8F04D7E2229}" dt="2022-10-03T19:48:20.718" v="615" actId="478"/>
          <ac:spMkLst>
            <pc:docMk/>
            <pc:sldMk cId="3208618642" sldId="274"/>
            <ac:spMk id="3" creationId="{DE7B5A5C-950C-7240-F98C-B402CE2552E2}"/>
          </ac:spMkLst>
        </pc:spChg>
        <pc:picChg chg="add del mod">
          <ac:chgData name="Lode Kennes" userId="c359b78d30031785" providerId="LiveId" clId="{8091E903-D753-8042-94E7-B8F04D7E2229}" dt="2022-10-03T19:48:46.246" v="624" actId="478"/>
          <ac:picMkLst>
            <pc:docMk/>
            <pc:sldMk cId="3208618642" sldId="274"/>
            <ac:picMk id="4" creationId="{0E919CCE-A28A-BBC4-5B70-4F7CDBC223C4}"/>
          </ac:picMkLst>
        </pc:picChg>
        <pc:picChg chg="add mod">
          <ac:chgData name="Lode Kennes" userId="c359b78d30031785" providerId="LiveId" clId="{8091E903-D753-8042-94E7-B8F04D7E2229}" dt="2022-10-03T19:49:31.433" v="629" actId="1076"/>
          <ac:picMkLst>
            <pc:docMk/>
            <pc:sldMk cId="3208618642" sldId="274"/>
            <ac:picMk id="5" creationId="{DE128D9B-693F-57BC-4E9D-96A128B69A71}"/>
          </ac:picMkLst>
        </pc:picChg>
      </pc:sldChg>
      <pc:sldChg chg="addSp delSp modSp new mod">
        <pc:chgData name="Lode Kennes" userId="c359b78d30031785" providerId="LiveId" clId="{8091E903-D753-8042-94E7-B8F04D7E2229}" dt="2022-10-03T19:52:43.182" v="636" actId="1076"/>
        <pc:sldMkLst>
          <pc:docMk/>
          <pc:sldMk cId="187821685" sldId="275"/>
        </pc:sldMkLst>
        <pc:spChg chg="del">
          <ac:chgData name="Lode Kennes" userId="c359b78d30031785" providerId="LiveId" clId="{8091E903-D753-8042-94E7-B8F04D7E2229}" dt="2022-10-03T19:52:37.583" v="632" actId="478"/>
          <ac:spMkLst>
            <pc:docMk/>
            <pc:sldMk cId="187821685" sldId="275"/>
            <ac:spMk id="2" creationId="{9575B182-0437-B45F-61DC-E194848BD989}"/>
          </ac:spMkLst>
        </pc:spChg>
        <pc:spChg chg="del">
          <ac:chgData name="Lode Kennes" userId="c359b78d30031785" providerId="LiveId" clId="{8091E903-D753-8042-94E7-B8F04D7E2229}" dt="2022-10-03T19:52:36.787" v="631" actId="478"/>
          <ac:spMkLst>
            <pc:docMk/>
            <pc:sldMk cId="187821685" sldId="275"/>
            <ac:spMk id="3" creationId="{D5F418B0-6128-58CB-A8D2-381DBAE7D143}"/>
          </ac:spMkLst>
        </pc:spChg>
        <pc:picChg chg="add mod">
          <ac:chgData name="Lode Kennes" userId="c359b78d30031785" providerId="LiveId" clId="{8091E903-D753-8042-94E7-B8F04D7E2229}" dt="2022-10-03T19:52:43.182" v="636" actId="1076"/>
          <ac:picMkLst>
            <pc:docMk/>
            <pc:sldMk cId="187821685" sldId="275"/>
            <ac:picMk id="4" creationId="{02FD0E78-B456-E8D6-7BC9-5381DE369AA9}"/>
          </ac:picMkLst>
        </pc:picChg>
      </pc:sldChg>
      <pc:sldChg chg="addSp delSp modSp new mod">
        <pc:chgData name="Lode Kennes" userId="c359b78d30031785" providerId="LiveId" clId="{8091E903-D753-8042-94E7-B8F04D7E2229}" dt="2022-10-03T19:56:48.944" v="730" actId="20577"/>
        <pc:sldMkLst>
          <pc:docMk/>
          <pc:sldMk cId="3871682071" sldId="276"/>
        </pc:sldMkLst>
        <pc:spChg chg="del">
          <ac:chgData name="Lode Kennes" userId="c359b78d30031785" providerId="LiveId" clId="{8091E903-D753-8042-94E7-B8F04D7E2229}" dt="2022-10-03T19:54:16.986" v="642" actId="478"/>
          <ac:spMkLst>
            <pc:docMk/>
            <pc:sldMk cId="3871682071" sldId="276"/>
            <ac:spMk id="2" creationId="{2448B1E2-AE67-68E1-00A3-366BE954439A}"/>
          </ac:spMkLst>
        </pc:spChg>
        <pc:spChg chg="del">
          <ac:chgData name="Lode Kennes" userId="c359b78d30031785" providerId="LiveId" clId="{8091E903-D753-8042-94E7-B8F04D7E2229}" dt="2022-10-03T19:54:16.325" v="641" actId="478"/>
          <ac:spMkLst>
            <pc:docMk/>
            <pc:sldMk cId="3871682071" sldId="276"/>
            <ac:spMk id="3" creationId="{7E1C6529-DABF-ED6E-7044-35395088ACA2}"/>
          </ac:spMkLst>
        </pc:spChg>
        <pc:spChg chg="add mod">
          <ac:chgData name="Lode Kennes" userId="c359b78d30031785" providerId="LiveId" clId="{8091E903-D753-8042-94E7-B8F04D7E2229}" dt="2022-10-03T19:56:48.944" v="730" actId="20577"/>
          <ac:spMkLst>
            <pc:docMk/>
            <pc:sldMk cId="3871682071" sldId="276"/>
            <ac:spMk id="7" creationId="{AC623901-2669-6C3B-2620-3F0C421123B2}"/>
          </ac:spMkLst>
        </pc:spChg>
        <pc:picChg chg="add mod">
          <ac:chgData name="Lode Kennes" userId="c359b78d30031785" providerId="LiveId" clId="{8091E903-D753-8042-94E7-B8F04D7E2229}" dt="2022-10-03T19:55:30.315" v="648" actId="1076"/>
          <ac:picMkLst>
            <pc:docMk/>
            <pc:sldMk cId="3871682071" sldId="276"/>
            <ac:picMk id="4" creationId="{DE6CB6BC-1283-AE5E-F383-A18372B3405A}"/>
          </ac:picMkLst>
        </pc:picChg>
        <pc:picChg chg="add del mod">
          <ac:chgData name="Lode Kennes" userId="c359b78d30031785" providerId="LiveId" clId="{8091E903-D753-8042-94E7-B8F04D7E2229}" dt="2022-10-03T19:55:34.119" v="649" actId="478"/>
          <ac:picMkLst>
            <pc:docMk/>
            <pc:sldMk cId="3871682071" sldId="276"/>
            <ac:picMk id="5" creationId="{5A2B8408-76F7-FC26-198F-50ABAFE38382}"/>
          </ac:picMkLst>
        </pc:picChg>
        <pc:picChg chg="add mod">
          <ac:chgData name="Lode Kennes" userId="c359b78d30031785" providerId="LiveId" clId="{8091E903-D753-8042-94E7-B8F04D7E2229}" dt="2022-10-03T19:55:45.848" v="651" actId="1076"/>
          <ac:picMkLst>
            <pc:docMk/>
            <pc:sldMk cId="3871682071" sldId="276"/>
            <ac:picMk id="6" creationId="{4FEE37EE-B62E-28FE-F6F9-5FD22EFEEE7E}"/>
          </ac:picMkLst>
        </pc:picChg>
      </pc:sldChg>
      <pc:sldChg chg="addSp delSp modSp new mod">
        <pc:chgData name="Lode Kennes" userId="c359b78d30031785" providerId="LiveId" clId="{8091E903-D753-8042-94E7-B8F04D7E2229}" dt="2022-10-03T20:16:44.669" v="739" actId="1076"/>
        <pc:sldMkLst>
          <pc:docMk/>
          <pc:sldMk cId="1316285441" sldId="277"/>
        </pc:sldMkLst>
        <pc:spChg chg="del">
          <ac:chgData name="Lode Kennes" userId="c359b78d30031785" providerId="LiveId" clId="{8091E903-D753-8042-94E7-B8F04D7E2229}" dt="2022-10-03T20:16:21.435" v="733" actId="478"/>
          <ac:spMkLst>
            <pc:docMk/>
            <pc:sldMk cId="1316285441" sldId="277"/>
            <ac:spMk id="2" creationId="{920D55AA-F32E-19F7-512E-214BB875CE94}"/>
          </ac:spMkLst>
        </pc:spChg>
        <pc:spChg chg="del">
          <ac:chgData name="Lode Kennes" userId="c359b78d30031785" providerId="LiveId" clId="{8091E903-D753-8042-94E7-B8F04D7E2229}" dt="2022-10-03T20:16:20.776" v="732" actId="478"/>
          <ac:spMkLst>
            <pc:docMk/>
            <pc:sldMk cId="1316285441" sldId="277"/>
            <ac:spMk id="3" creationId="{CD6DD150-F523-BB1E-842F-F71D97C33C82}"/>
          </ac:spMkLst>
        </pc:spChg>
        <pc:picChg chg="add mod">
          <ac:chgData name="Lode Kennes" userId="c359b78d30031785" providerId="LiveId" clId="{8091E903-D753-8042-94E7-B8F04D7E2229}" dt="2022-10-03T20:16:28.221" v="737" actId="1076"/>
          <ac:picMkLst>
            <pc:docMk/>
            <pc:sldMk cId="1316285441" sldId="277"/>
            <ac:picMk id="4" creationId="{D44E0A0A-B6AA-DA4F-51C1-0E47DBBD28EA}"/>
          </ac:picMkLst>
        </pc:picChg>
        <pc:picChg chg="add mod">
          <ac:chgData name="Lode Kennes" userId="c359b78d30031785" providerId="LiveId" clId="{8091E903-D753-8042-94E7-B8F04D7E2229}" dt="2022-10-03T20:16:44.669" v="739" actId="1076"/>
          <ac:picMkLst>
            <pc:docMk/>
            <pc:sldMk cId="1316285441" sldId="277"/>
            <ac:picMk id="5" creationId="{5FEE4BF7-826D-949F-4BF2-A99F23F0D3BF}"/>
          </ac:picMkLst>
        </pc:picChg>
      </pc:sldChg>
      <pc:sldChg chg="addSp delSp modSp add mod modAnim">
        <pc:chgData name="Lode Kennes" userId="c359b78d30031785" providerId="LiveId" clId="{8091E903-D753-8042-94E7-B8F04D7E2229}" dt="2022-10-03T20:31:13.944" v="754"/>
        <pc:sldMkLst>
          <pc:docMk/>
          <pc:sldMk cId="1198909794" sldId="278"/>
        </pc:sldMkLst>
        <pc:picChg chg="add mod">
          <ac:chgData name="Lode Kennes" userId="c359b78d30031785" providerId="LiveId" clId="{8091E903-D753-8042-94E7-B8F04D7E2229}" dt="2022-10-03T20:26:58.049" v="745" actId="1076"/>
          <ac:picMkLst>
            <pc:docMk/>
            <pc:sldMk cId="1198909794" sldId="278"/>
            <ac:picMk id="2" creationId="{37C9F268-7163-57FA-EFEB-0A9E4D6C7433}"/>
          </ac:picMkLst>
        </pc:picChg>
        <pc:picChg chg="add mod">
          <ac:chgData name="Lode Kennes" userId="c359b78d30031785" providerId="LiveId" clId="{8091E903-D753-8042-94E7-B8F04D7E2229}" dt="2022-10-03T20:31:09.167" v="753" actId="1076"/>
          <ac:picMkLst>
            <pc:docMk/>
            <pc:sldMk cId="1198909794" sldId="278"/>
            <ac:picMk id="3" creationId="{04005317-E166-0F32-662D-BB9487F0480D}"/>
          </ac:picMkLst>
        </pc:picChg>
        <pc:picChg chg="del">
          <ac:chgData name="Lode Kennes" userId="c359b78d30031785" providerId="LiveId" clId="{8091E903-D753-8042-94E7-B8F04D7E2229}" dt="2022-10-03T20:26:52.705" v="741" actId="478"/>
          <ac:picMkLst>
            <pc:docMk/>
            <pc:sldMk cId="1198909794" sldId="278"/>
            <ac:picMk id="4" creationId="{D44E0A0A-B6AA-DA4F-51C1-0E47DBBD28EA}"/>
          </ac:picMkLst>
        </pc:picChg>
        <pc:picChg chg="del">
          <ac:chgData name="Lode Kennes" userId="c359b78d30031785" providerId="LiveId" clId="{8091E903-D753-8042-94E7-B8F04D7E2229}" dt="2022-10-03T20:26:54.032" v="742" actId="478"/>
          <ac:picMkLst>
            <pc:docMk/>
            <pc:sldMk cId="1198909794" sldId="278"/>
            <ac:picMk id="5" creationId="{5FEE4BF7-826D-949F-4BF2-A99F23F0D3BF}"/>
          </ac:picMkLst>
        </pc:picChg>
      </pc:sldChg>
      <pc:sldChg chg="new del">
        <pc:chgData name="Lode Kennes" userId="c359b78d30031785" providerId="LiveId" clId="{8091E903-D753-8042-94E7-B8F04D7E2229}" dt="2022-10-03T20:32:04.340" v="756" actId="2696"/>
        <pc:sldMkLst>
          <pc:docMk/>
          <pc:sldMk cId="1546338037" sldId="279"/>
        </pc:sldMkLst>
      </pc:sldChg>
      <pc:sldChg chg="addSp delSp modSp new del mod ord modClrScheme chgLayout">
        <pc:chgData name="Lode Kennes" userId="c359b78d30031785" providerId="LiveId" clId="{8091E903-D753-8042-94E7-B8F04D7E2229}" dt="2022-10-03T20:32:41.588" v="774" actId="2696"/>
        <pc:sldMkLst>
          <pc:docMk/>
          <pc:sldMk cId="4279753989" sldId="279"/>
        </pc:sldMkLst>
        <pc:spChg chg="del mod ord">
          <ac:chgData name="Lode Kennes" userId="c359b78d30031785" providerId="LiveId" clId="{8091E903-D753-8042-94E7-B8F04D7E2229}" dt="2022-10-03T20:32:24.373" v="759" actId="700"/>
          <ac:spMkLst>
            <pc:docMk/>
            <pc:sldMk cId="4279753989" sldId="279"/>
            <ac:spMk id="2" creationId="{7995918D-8576-0AED-BD1C-9854F2292371}"/>
          </ac:spMkLst>
        </pc:spChg>
        <pc:spChg chg="del mod ord">
          <ac:chgData name="Lode Kennes" userId="c359b78d30031785" providerId="LiveId" clId="{8091E903-D753-8042-94E7-B8F04D7E2229}" dt="2022-10-03T20:32:24.373" v="759" actId="700"/>
          <ac:spMkLst>
            <pc:docMk/>
            <pc:sldMk cId="4279753989" sldId="279"/>
            <ac:spMk id="3" creationId="{F41A1399-019B-4FF9-BE23-44D3B537DD2E}"/>
          </ac:spMkLst>
        </pc:spChg>
        <pc:spChg chg="add del mod ord">
          <ac:chgData name="Lode Kennes" userId="c359b78d30031785" providerId="LiveId" clId="{8091E903-D753-8042-94E7-B8F04D7E2229}" dt="2022-10-03T20:32:28.413" v="760" actId="700"/>
          <ac:spMkLst>
            <pc:docMk/>
            <pc:sldMk cId="4279753989" sldId="279"/>
            <ac:spMk id="4" creationId="{5BB2DD64-5001-CB37-848A-4FD89C42D607}"/>
          </ac:spMkLst>
        </pc:spChg>
        <pc:spChg chg="add del mod ord">
          <ac:chgData name="Lode Kennes" userId="c359b78d30031785" providerId="LiveId" clId="{8091E903-D753-8042-94E7-B8F04D7E2229}" dt="2022-10-03T20:32:28.413" v="760" actId="700"/>
          <ac:spMkLst>
            <pc:docMk/>
            <pc:sldMk cId="4279753989" sldId="279"/>
            <ac:spMk id="5" creationId="{C58D2656-6B46-7354-9BC3-F6DF0FE36705}"/>
          </ac:spMkLst>
        </pc:spChg>
        <pc:spChg chg="add mod ord">
          <ac:chgData name="Lode Kennes" userId="c359b78d30031785" providerId="LiveId" clId="{8091E903-D753-8042-94E7-B8F04D7E2229}" dt="2022-10-03T20:32:28.413" v="760" actId="700"/>
          <ac:spMkLst>
            <pc:docMk/>
            <pc:sldMk cId="4279753989" sldId="279"/>
            <ac:spMk id="6" creationId="{B96C1FF6-9345-2B84-436B-1D88AB3EA72F}"/>
          </ac:spMkLst>
        </pc:spChg>
      </pc:sldChg>
      <pc:sldChg chg="modSp new mod">
        <pc:chgData name="Lode Kennes" userId="c359b78d30031785" providerId="LiveId" clId="{8091E903-D753-8042-94E7-B8F04D7E2229}" dt="2022-10-03T20:32:48.804" v="776" actId="1076"/>
        <pc:sldMkLst>
          <pc:docMk/>
          <pc:sldMk cId="68965234" sldId="280"/>
        </pc:sldMkLst>
        <pc:spChg chg="mod">
          <ac:chgData name="Lode Kennes" userId="c359b78d30031785" providerId="LiveId" clId="{8091E903-D753-8042-94E7-B8F04D7E2229}" dt="2022-10-03T20:32:48.804" v="776" actId="1076"/>
          <ac:spMkLst>
            <pc:docMk/>
            <pc:sldMk cId="68965234" sldId="280"/>
            <ac:spMk id="2" creationId="{4D45B3F9-2137-3146-5DFF-A5F9220A709F}"/>
          </ac:spMkLst>
        </pc:spChg>
      </pc:sldChg>
      <pc:sldChg chg="modSp add mod ord">
        <pc:chgData name="Lode Kennes" userId="c359b78d30031785" providerId="LiveId" clId="{8091E903-D753-8042-94E7-B8F04D7E2229}" dt="2022-10-03T20:33:30.084" v="800" actId="20577"/>
        <pc:sldMkLst>
          <pc:docMk/>
          <pc:sldMk cId="1105281554" sldId="281"/>
        </pc:sldMkLst>
        <pc:spChg chg="mod">
          <ac:chgData name="Lode Kennes" userId="c359b78d30031785" providerId="LiveId" clId="{8091E903-D753-8042-94E7-B8F04D7E2229}" dt="2022-10-03T20:33:30.084" v="800" actId="20577"/>
          <ac:spMkLst>
            <pc:docMk/>
            <pc:sldMk cId="1105281554" sldId="281"/>
            <ac:spMk id="2" creationId="{4D45B3F9-2137-3146-5DFF-A5F9220A709F}"/>
          </ac:spMkLst>
        </pc:spChg>
      </pc:sldChg>
      <pc:sldChg chg="modSp add del mod ord">
        <pc:chgData name="Lode Kennes" userId="c359b78d30031785" providerId="LiveId" clId="{8091E903-D753-8042-94E7-B8F04D7E2229}" dt="2022-10-03T20:47:22.765" v="1214"/>
        <pc:sldMkLst>
          <pc:docMk/>
          <pc:sldMk cId="3125037576" sldId="282"/>
        </pc:sldMkLst>
        <pc:spChg chg="mod">
          <ac:chgData name="Lode Kennes" userId="c359b78d30031785" providerId="LiveId" clId="{8091E903-D753-8042-94E7-B8F04D7E2229}" dt="2022-10-03T20:47:22.765" v="1214"/>
          <ac:spMkLst>
            <pc:docMk/>
            <pc:sldMk cId="3125037576" sldId="282"/>
            <ac:spMk id="2" creationId="{4D45B3F9-2137-3146-5DFF-A5F9220A709F}"/>
          </ac:spMkLst>
        </pc:spChg>
      </pc:sldChg>
      <pc:sldChg chg="addSp delSp modSp new add del mod modClrScheme modAnim chgLayout">
        <pc:chgData name="Lode Kennes" userId="c359b78d30031785" providerId="LiveId" clId="{8091E903-D753-8042-94E7-B8F04D7E2229}" dt="2022-10-03T20:51:49.205" v="1639" actId="20577"/>
        <pc:sldMkLst>
          <pc:docMk/>
          <pc:sldMk cId="3385312857" sldId="283"/>
        </pc:sldMkLst>
        <pc:spChg chg="del mod ord">
          <ac:chgData name="Lode Kennes" userId="c359b78d30031785" providerId="LiveId" clId="{8091E903-D753-8042-94E7-B8F04D7E2229}" dt="2022-10-03T20:35:33.593" v="812" actId="700"/>
          <ac:spMkLst>
            <pc:docMk/>
            <pc:sldMk cId="3385312857" sldId="283"/>
            <ac:spMk id="2" creationId="{6314843C-0961-B09F-A8BC-513F3F2AA90A}"/>
          </ac:spMkLst>
        </pc:spChg>
        <pc:spChg chg="add mod ord">
          <ac:chgData name="Lode Kennes" userId="c359b78d30031785" providerId="LiveId" clId="{8091E903-D753-8042-94E7-B8F04D7E2229}" dt="2022-10-03T20:47:25.306" v="1215"/>
          <ac:spMkLst>
            <pc:docMk/>
            <pc:sldMk cId="3385312857" sldId="283"/>
            <ac:spMk id="3" creationId="{94D78D30-1072-C2FF-BE01-0A8AE0D7E2B6}"/>
          </ac:spMkLst>
        </pc:spChg>
        <pc:spChg chg="add mod ord">
          <ac:chgData name="Lode Kennes" userId="c359b78d30031785" providerId="LiveId" clId="{8091E903-D753-8042-94E7-B8F04D7E2229}" dt="2022-10-03T20:51:49.205" v="1639" actId="20577"/>
          <ac:spMkLst>
            <pc:docMk/>
            <pc:sldMk cId="3385312857" sldId="283"/>
            <ac:spMk id="4" creationId="{14A71BEB-4170-7D22-B796-2D9B780ED6E6}"/>
          </ac:spMkLst>
        </pc:spChg>
        <pc:spChg chg="add del mod">
          <ac:chgData name="Lode Kennes" userId="c359b78d30031785" providerId="LiveId" clId="{8091E903-D753-8042-94E7-B8F04D7E2229}" dt="2022-10-03T20:47:45.360" v="1217" actId="478"/>
          <ac:spMkLst>
            <pc:docMk/>
            <pc:sldMk cId="3385312857" sldId="283"/>
            <ac:spMk id="5" creationId="{14F0A6AD-332F-8BA5-90B4-E1F56D8DC6FD}"/>
          </ac:spMkLst>
        </pc:spChg>
        <pc:spChg chg="add del mod">
          <ac:chgData name="Lode Kennes" userId="c359b78d30031785" providerId="LiveId" clId="{8091E903-D753-8042-94E7-B8F04D7E2229}" dt="2022-10-03T20:37:52.647" v="999" actId="478"/>
          <ac:spMkLst>
            <pc:docMk/>
            <pc:sldMk cId="3385312857" sldId="283"/>
            <ac:spMk id="6" creationId="{0D215171-A6C5-D00C-E23F-86551E6D927E}"/>
          </ac:spMkLst>
        </pc:spChg>
        <pc:spChg chg="add del mod">
          <ac:chgData name="Lode Kennes" userId="c359b78d30031785" providerId="LiveId" clId="{8091E903-D753-8042-94E7-B8F04D7E2229}" dt="2022-10-03T20:39:55.797" v="1035" actId="478"/>
          <ac:spMkLst>
            <pc:docMk/>
            <pc:sldMk cId="3385312857" sldId="283"/>
            <ac:spMk id="7" creationId="{1A422519-9304-6A98-6C0F-93BEC6D5B6C5}"/>
          </ac:spMkLst>
        </pc:spChg>
        <pc:spChg chg="add del mod">
          <ac:chgData name="Lode Kennes" userId="c359b78d30031785" providerId="LiveId" clId="{8091E903-D753-8042-94E7-B8F04D7E2229}" dt="2022-10-03T20:45:38.673" v="1163"/>
          <ac:spMkLst>
            <pc:docMk/>
            <pc:sldMk cId="3385312857" sldId="283"/>
            <ac:spMk id="8" creationId="{3C78113F-4C7E-B2CF-4258-6F290B3977EA}"/>
          </ac:spMkLst>
        </pc:spChg>
        <pc:picChg chg="add del mod">
          <ac:chgData name="Lode Kennes" userId="c359b78d30031785" providerId="LiveId" clId="{8091E903-D753-8042-94E7-B8F04D7E2229}" dt="2022-10-03T20:47:42.931" v="1216" actId="478"/>
          <ac:picMkLst>
            <pc:docMk/>
            <pc:sldMk cId="3385312857" sldId="283"/>
            <ac:picMk id="1026" creationId="{963FEF3E-4C04-FFF3-6134-9884798CEB80}"/>
          </ac:picMkLst>
        </pc:picChg>
        <pc:picChg chg="add del mod">
          <ac:chgData name="Lode Kennes" userId="c359b78d30031785" providerId="LiveId" clId="{8091E903-D753-8042-94E7-B8F04D7E2229}" dt="2022-10-03T20:45:39.977" v="1164" actId="478"/>
          <ac:picMkLst>
            <pc:docMk/>
            <pc:sldMk cId="3385312857" sldId="283"/>
            <ac:picMk id="1028" creationId="{62531108-3293-38C3-423C-01EF0782D66E}"/>
          </ac:picMkLst>
        </pc:picChg>
      </pc:sldChg>
      <pc:sldChg chg="addSp delSp modSp new del mod modClrScheme chgLayout">
        <pc:chgData name="Lode Kennes" userId="c359b78d30031785" providerId="LiveId" clId="{8091E903-D753-8042-94E7-B8F04D7E2229}" dt="2022-10-03T20:35:08.034" v="810" actId="2696"/>
        <pc:sldMkLst>
          <pc:docMk/>
          <pc:sldMk cId="3701577073" sldId="283"/>
        </pc:sldMkLst>
        <pc:spChg chg="del mod ord">
          <ac:chgData name="Lode Kennes" userId="c359b78d30031785" providerId="LiveId" clId="{8091E903-D753-8042-94E7-B8F04D7E2229}" dt="2022-10-03T20:35:04.368" v="809" actId="700"/>
          <ac:spMkLst>
            <pc:docMk/>
            <pc:sldMk cId="3701577073" sldId="283"/>
            <ac:spMk id="2" creationId="{42138279-5DDB-8507-D7B6-74099AA8E08A}"/>
          </ac:spMkLst>
        </pc:spChg>
        <pc:spChg chg="add mod ord">
          <ac:chgData name="Lode Kennes" userId="c359b78d30031785" providerId="LiveId" clId="{8091E903-D753-8042-94E7-B8F04D7E2229}" dt="2022-10-03T20:35:04.368" v="809" actId="700"/>
          <ac:spMkLst>
            <pc:docMk/>
            <pc:sldMk cId="3701577073" sldId="283"/>
            <ac:spMk id="3" creationId="{77A59DC7-29A2-3B9D-F24F-06D01E30DF7F}"/>
          </ac:spMkLst>
        </pc:spChg>
        <pc:spChg chg="add mod ord">
          <ac:chgData name="Lode Kennes" userId="c359b78d30031785" providerId="LiveId" clId="{8091E903-D753-8042-94E7-B8F04D7E2229}" dt="2022-10-03T20:35:04.368" v="809" actId="700"/>
          <ac:spMkLst>
            <pc:docMk/>
            <pc:sldMk cId="3701577073" sldId="283"/>
            <ac:spMk id="4" creationId="{95F83096-4314-162E-17AB-AD5F0464B7AF}"/>
          </ac:spMkLst>
        </pc:spChg>
        <pc:spChg chg="add mod ord">
          <ac:chgData name="Lode Kennes" userId="c359b78d30031785" providerId="LiveId" clId="{8091E903-D753-8042-94E7-B8F04D7E2229}" dt="2022-10-03T20:35:04.368" v="809" actId="700"/>
          <ac:spMkLst>
            <pc:docMk/>
            <pc:sldMk cId="3701577073" sldId="283"/>
            <ac:spMk id="5" creationId="{252103BB-D3C2-54AD-D770-ACB4D4146406}"/>
          </ac:spMkLst>
        </pc:spChg>
        <pc:spChg chg="add mod ord">
          <ac:chgData name="Lode Kennes" userId="c359b78d30031785" providerId="LiveId" clId="{8091E903-D753-8042-94E7-B8F04D7E2229}" dt="2022-10-03T20:35:04.368" v="809" actId="700"/>
          <ac:spMkLst>
            <pc:docMk/>
            <pc:sldMk cId="3701577073" sldId="283"/>
            <ac:spMk id="6" creationId="{D3B8BD97-7B2E-3204-93BE-ED437066A93D}"/>
          </ac:spMkLst>
        </pc:spChg>
      </pc:sldChg>
      <pc:sldChg chg="add del setBg">
        <pc:chgData name="Lode Kennes" userId="c359b78d30031785" providerId="LiveId" clId="{8091E903-D753-8042-94E7-B8F04D7E2229}" dt="2022-10-03T20:55:03.295" v="1645"/>
        <pc:sldMkLst>
          <pc:docMk/>
          <pc:sldMk cId="949976620" sldId="284"/>
        </pc:sldMkLst>
      </pc:sldChg>
      <pc:sldChg chg="add del setBg">
        <pc:chgData name="Lode Kennes" userId="c359b78d30031785" providerId="LiveId" clId="{8091E903-D753-8042-94E7-B8F04D7E2229}" dt="2022-10-03T20:53:21.529" v="1643" actId="2696"/>
        <pc:sldMkLst>
          <pc:docMk/>
          <pc:sldMk cId="3321596554" sldId="284"/>
        </pc:sldMkLst>
      </pc:sldChg>
      <pc:sldChg chg="addSp delSp modSp add mod ord">
        <pc:chgData name="Lode Kennes" userId="c359b78d30031785" providerId="LiveId" clId="{8091E903-D753-8042-94E7-B8F04D7E2229}" dt="2022-10-03T21:00:18.264" v="1741" actId="1076"/>
        <pc:sldMkLst>
          <pc:docMk/>
          <pc:sldMk cId="3439844849" sldId="284"/>
        </pc:sldMkLst>
        <pc:spChg chg="mod">
          <ac:chgData name="Lode Kennes" userId="c359b78d30031785" providerId="LiveId" clId="{8091E903-D753-8042-94E7-B8F04D7E2229}" dt="2022-10-03T20:55:09.763" v="1657" actId="20577"/>
          <ac:spMkLst>
            <pc:docMk/>
            <pc:sldMk cId="3439844849" sldId="284"/>
            <ac:spMk id="2" creationId="{68CD96AC-645F-B2FC-970E-2D1A735AF9C6}"/>
          </ac:spMkLst>
        </pc:spChg>
        <pc:spChg chg="mod">
          <ac:chgData name="Lode Kennes" userId="c359b78d30031785" providerId="LiveId" clId="{8091E903-D753-8042-94E7-B8F04D7E2229}" dt="2022-10-03T21:00:15.845" v="1740" actId="20577"/>
          <ac:spMkLst>
            <pc:docMk/>
            <pc:sldMk cId="3439844849" sldId="284"/>
            <ac:spMk id="3" creationId="{6640799D-0804-2377-8AF9-19458AD2B7C8}"/>
          </ac:spMkLst>
        </pc:spChg>
        <pc:spChg chg="add mod">
          <ac:chgData name="Lode Kennes" userId="c359b78d30031785" providerId="LiveId" clId="{8091E903-D753-8042-94E7-B8F04D7E2229}" dt="2022-10-03T20:59:41.308" v="1703" actId="1076"/>
          <ac:spMkLst>
            <pc:docMk/>
            <pc:sldMk cId="3439844849" sldId="284"/>
            <ac:spMk id="5" creationId="{C6185DA1-33B6-D51B-8A81-DEBEA3AD5B76}"/>
          </ac:spMkLst>
        </pc:spChg>
        <pc:picChg chg="add mod">
          <ac:chgData name="Lode Kennes" userId="c359b78d30031785" providerId="LiveId" clId="{8091E903-D753-8042-94E7-B8F04D7E2229}" dt="2022-10-03T21:00:18.264" v="1741" actId="1076"/>
          <ac:picMkLst>
            <pc:docMk/>
            <pc:sldMk cId="3439844849" sldId="284"/>
            <ac:picMk id="4" creationId="{1ADF6E55-7339-82F0-6FBD-FEEDCE3ACA29}"/>
          </ac:picMkLst>
        </pc:picChg>
        <pc:picChg chg="add del">
          <ac:chgData name="Lode Kennes" userId="c359b78d30031785" providerId="LiveId" clId="{8091E903-D753-8042-94E7-B8F04D7E2229}" dt="2022-10-03T20:57:44.422" v="1660"/>
          <ac:picMkLst>
            <pc:docMk/>
            <pc:sldMk cId="3439844849" sldId="284"/>
            <ac:picMk id="1026" creationId="{CDBB2293-3EEB-70EE-0E19-1363979BA16C}"/>
          </ac:picMkLst>
        </pc:picChg>
        <pc:picChg chg="add del">
          <ac:chgData name="Lode Kennes" userId="c359b78d30031785" providerId="LiveId" clId="{8091E903-D753-8042-94E7-B8F04D7E2229}" dt="2022-10-03T20:57:50.294" v="1662"/>
          <ac:picMkLst>
            <pc:docMk/>
            <pc:sldMk cId="3439844849" sldId="284"/>
            <ac:picMk id="1028" creationId="{A3051E62-ACE2-F853-5349-F4178CF7D9D5}"/>
          </ac:picMkLst>
        </pc:picChg>
        <pc:picChg chg="add del mod">
          <ac:chgData name="Lode Kennes" userId="c359b78d30031785" providerId="LiveId" clId="{8091E903-D753-8042-94E7-B8F04D7E2229}" dt="2022-10-03T20:58:28.892" v="1665" actId="478"/>
          <ac:picMkLst>
            <pc:docMk/>
            <pc:sldMk cId="3439844849" sldId="284"/>
            <ac:picMk id="1030" creationId="{9C035CC0-BCF4-5C91-D107-5B830AD59CA2}"/>
          </ac:picMkLst>
        </pc:picChg>
        <pc:picChg chg="add mod">
          <ac:chgData name="Lode Kennes" userId="c359b78d30031785" providerId="LiveId" clId="{8091E903-D753-8042-94E7-B8F04D7E2229}" dt="2022-10-03T20:58:55.743" v="1671" actId="1076"/>
          <ac:picMkLst>
            <pc:docMk/>
            <pc:sldMk cId="3439844849" sldId="284"/>
            <ac:picMk id="1032" creationId="{E6849B94-0E72-A7C8-88BE-E1A0C574D65C}"/>
          </ac:picMkLst>
        </pc:picChg>
      </pc:sldChg>
    </pc:docChg>
  </pc:docChgLst>
  <pc:docChgLst>
    <pc:chgData name="Lode Kennes" userId="c359b78d30031785" providerId="LiveId" clId="{454083EC-B9A5-7E48-B0D6-BDACE0FEB115}"/>
    <pc:docChg chg="undo redo custSel addSld delSld modSld modSection">
      <pc:chgData name="Lode Kennes" userId="c359b78d30031785" providerId="LiveId" clId="{454083EC-B9A5-7E48-B0D6-BDACE0FEB115}" dt="2023-05-16T20:43:57.215" v="13"/>
      <pc:docMkLst>
        <pc:docMk/>
      </pc:docMkLst>
      <pc:sldChg chg="modSp mod modNotesTx">
        <pc:chgData name="Lode Kennes" userId="c359b78d30031785" providerId="LiveId" clId="{454083EC-B9A5-7E48-B0D6-BDACE0FEB115}" dt="2023-05-16T20:43:57.215" v="13"/>
        <pc:sldMkLst>
          <pc:docMk/>
          <pc:sldMk cId="2632396996" sldId="300"/>
        </pc:sldMkLst>
        <pc:spChg chg="mod">
          <ac:chgData name="Lode Kennes" userId="c359b78d30031785" providerId="LiveId" clId="{454083EC-B9A5-7E48-B0D6-BDACE0FEB115}" dt="2023-05-16T20:40:32.303" v="8"/>
          <ac:spMkLst>
            <pc:docMk/>
            <pc:sldMk cId="2632396996" sldId="300"/>
            <ac:spMk id="4" creationId="{514315AE-14FA-27D0-AE87-37CBE31940A6}"/>
          </ac:spMkLst>
        </pc:spChg>
      </pc:sldChg>
      <pc:sldChg chg="add del">
        <pc:chgData name="Lode Kennes" userId="c359b78d30031785" providerId="LiveId" clId="{454083EC-B9A5-7E48-B0D6-BDACE0FEB115}" dt="2023-05-16T20:40:34.171" v="10" actId="2696"/>
        <pc:sldMkLst>
          <pc:docMk/>
          <pc:sldMk cId="1399623314" sldId="307"/>
        </pc:sldMkLst>
      </pc:sldChg>
    </pc:docChg>
  </pc:docChgLst>
  <pc:docChgLst>
    <pc:chgData name="Lode Kennes" userId="c359b78d30031785" providerId="LiveId" clId="{06B02FC4-450E-0B44-8533-7CD1A0BA928C}"/>
    <pc:docChg chg="addSld delSld modSld modSection">
      <pc:chgData name="Lode Kennes" userId="c359b78d30031785" providerId="LiveId" clId="{06B02FC4-450E-0B44-8533-7CD1A0BA928C}" dt="2023-05-15T19:00:15.335" v="40" actId="20577"/>
      <pc:docMkLst>
        <pc:docMk/>
      </pc:docMkLst>
      <pc:sldChg chg="modSp add del mod">
        <pc:chgData name="Lode Kennes" userId="c359b78d30031785" providerId="LiveId" clId="{06B02FC4-450E-0B44-8533-7CD1A0BA928C}" dt="2023-05-15T18:59:08.973" v="38" actId="14100"/>
        <pc:sldMkLst>
          <pc:docMk/>
          <pc:sldMk cId="4020471235" sldId="256"/>
        </pc:sldMkLst>
        <pc:spChg chg="mod">
          <ac:chgData name="Lode Kennes" userId="c359b78d30031785" providerId="LiveId" clId="{06B02FC4-450E-0B44-8533-7CD1A0BA928C}" dt="2023-05-15T18:59:08.973" v="38" actId="14100"/>
          <ac:spMkLst>
            <pc:docMk/>
            <pc:sldMk cId="4020471235" sldId="256"/>
            <ac:spMk id="2" creationId="{FD5E8B3B-2377-23B5-78F9-0DF9438B0FFE}"/>
          </ac:spMkLst>
        </pc:spChg>
        <pc:spChg chg="mod">
          <ac:chgData name="Lode Kennes" userId="c359b78d30031785" providerId="LiveId" clId="{06B02FC4-450E-0B44-8533-7CD1A0BA928C}" dt="2023-05-15T18:59:02.341" v="37" actId="20577"/>
          <ac:spMkLst>
            <pc:docMk/>
            <pc:sldMk cId="4020471235" sldId="256"/>
            <ac:spMk id="3" creationId="{DFC388A0-B349-9026-CA13-06346D88DEB9}"/>
          </ac:spMkLst>
        </pc:spChg>
      </pc:sldChg>
      <pc:sldChg chg="del">
        <pc:chgData name="Lode Kennes" userId="c359b78d30031785" providerId="LiveId" clId="{06B02FC4-450E-0B44-8533-7CD1A0BA928C}" dt="2023-05-15T18:59:13.525" v="39" actId="2696"/>
        <pc:sldMkLst>
          <pc:docMk/>
          <pc:sldMk cId="473747935" sldId="291"/>
        </pc:sldMkLst>
      </pc:sldChg>
      <pc:sldChg chg="modSp mod">
        <pc:chgData name="Lode Kennes" userId="c359b78d30031785" providerId="LiveId" clId="{06B02FC4-450E-0B44-8533-7CD1A0BA928C}" dt="2023-05-15T19:00:15.335" v="40" actId="20577"/>
        <pc:sldMkLst>
          <pc:docMk/>
          <pc:sldMk cId="4090873830" sldId="292"/>
        </pc:sldMkLst>
        <pc:spChg chg="mod">
          <ac:chgData name="Lode Kennes" userId="c359b78d30031785" providerId="LiveId" clId="{06B02FC4-450E-0B44-8533-7CD1A0BA928C}" dt="2023-05-15T19:00:15.335" v="40" actId="20577"/>
          <ac:spMkLst>
            <pc:docMk/>
            <pc:sldMk cId="4090873830" sldId="292"/>
            <ac:spMk id="6" creationId="{80AC5B98-907A-A9BB-02A1-C388E857C36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6913E-445D-C340-A9C6-230F8EACEF60}" type="datetimeFigureOut">
              <a:rPr lang="en-BE" smtClean="0"/>
              <a:t>17/05/2023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71C78-7127-5345-A37F-0A3F4B773D4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10743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C78-7127-5345-A37F-0A3F4B773D47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608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C78-7127-5345-A37F-0A3F4B773D47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8020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You’re gonna transform the way you maintain infrastructure from clicking everything together to writing code which comes with a few advantages.</a:t>
            </a:r>
          </a:p>
          <a:p>
            <a:r>
              <a:rPr lang="en-BE" dirty="0"/>
              <a:t>CI/CD which allows you to look at when things have changed online and what/who triggered it. No longer has to be run on your local pc.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C78-7127-5345-A37F-0A3F4B773D47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780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Answering a few of the previous questions: a nice git log with a centralized feed of who changed what would is AWESOME. You can also attach this to tickets and see who changed what, when and WHY.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C78-7127-5345-A37F-0A3F4B773D47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9173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Every CI/CD change flows through your UI. If you wanna have manual approval flows or automatically have infrastructure updated right before updating your code. So you’ll no longer have the issue when a piece of infrastructure is not created when deploying your code.</a:t>
            </a:r>
          </a:p>
          <a:p>
            <a:endParaRPr lang="en-BE" dirty="0"/>
          </a:p>
          <a:p>
            <a:r>
              <a:rPr lang="en-BE" dirty="0"/>
              <a:t>I’ve literally have it had happen that a queue was created for acc and dev but was forgotten for production. What a joy figuring that out right after you released your software.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C78-7127-5345-A37F-0A3F4B773D47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14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Now that we’ve talked about the general concepts of IAC it’s time to talk about today’s topic: Pulumi.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C78-7127-5345-A37F-0A3F4B773D47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39049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Introduction to my friend the pulumipus. </a:t>
            </a:r>
            <a:r>
              <a:rPr lang="en-GB" dirty="0"/>
              <a:t>H</a:t>
            </a:r>
            <a:r>
              <a:rPr lang="en-BE" dirty="0"/>
              <a:t>e’s from Seattle, the online version is free for 1 member so if you wanna try it out, please go ahead.</a:t>
            </a:r>
          </a:p>
          <a:p>
            <a:endParaRPr lang="en-BE" dirty="0"/>
          </a:p>
          <a:p>
            <a:endParaRPr lang="en-BE" dirty="0"/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Why don't developers trust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Pulumipus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at parties?</a:t>
            </a:r>
          </a:p>
          <a:p>
            <a:b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</a:br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Because it always tries to orchestrate everything!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C78-7127-5345-A37F-0A3F4B773D47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40733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One of the main advantages and reasons why Pulumi is pretty entry level is the fact that you can use many programming languages.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C78-7127-5345-A37F-0A3F4B773D47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9331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Linux users, please refer to the docs!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C78-7127-5345-A37F-0A3F4B773D47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5030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BE" dirty="0"/>
              <a:t>Do pulumi up</a:t>
            </a:r>
          </a:p>
          <a:p>
            <a:pPr marL="171450" indent="-171450">
              <a:buFontTx/>
              <a:buChar char="-"/>
            </a:pPr>
            <a:r>
              <a:rPr lang="en-BE" dirty="0"/>
              <a:t>Show the webportal</a:t>
            </a:r>
          </a:p>
          <a:p>
            <a:pPr marL="171450" indent="-171450">
              <a:buFontTx/>
              <a:buChar char="-"/>
            </a:pPr>
            <a:r>
              <a:rPr lang="en-BE" dirty="0"/>
              <a:t>Add Application insights</a:t>
            </a:r>
          </a:p>
          <a:p>
            <a:pPr marL="171450" indent="-171450">
              <a:buFontTx/>
              <a:buChar char="-"/>
            </a:pPr>
            <a:r>
              <a:rPr lang="en-BE" dirty="0"/>
              <a:t>Add SQL Server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C78-7127-5345-A37F-0A3F4B773D47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8800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9C51-C18F-8B6A-1488-0496FAE8C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430F1-6290-5449-EE36-F5A7A7034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BFEDC-101F-6AFA-7851-2B65FC4AD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8926-E3DD-EF48-9527-B563E73EA484}" type="datetimeFigureOut">
              <a:rPr lang="en-BE" smtClean="0"/>
              <a:t>17/05/2023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3117A-539E-ED18-8CA8-416426B7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C2C37-1A04-4B49-CAD0-78AE282AC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492E-C0F3-5346-B810-FDC5982A1FC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13944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90D6-D2F3-D8D8-037C-B4D057F80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9E20E-362F-8896-E108-53C4BFD15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8923-A56C-DD8E-6E70-9A04C9413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8926-E3DD-EF48-9527-B563E73EA484}" type="datetimeFigureOut">
              <a:rPr lang="en-BE" smtClean="0"/>
              <a:t>17/05/2023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6A159-B9D0-B420-E49D-EBB8B090B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26D69-9A01-DE8A-1F9E-555C4C892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492E-C0F3-5346-B810-FDC5982A1FC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41282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978802-4747-81F2-98BB-3D906FA95B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96EAAD-37EF-3081-CCF6-8318712E8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403F-F9E9-F12C-BB95-48BB6D43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8926-E3DD-EF48-9527-B563E73EA484}" type="datetimeFigureOut">
              <a:rPr lang="en-BE" smtClean="0"/>
              <a:t>17/05/2023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2B6F1-0C08-6389-275F-A6467130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C792C-13FE-9223-7B47-E8890124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492E-C0F3-5346-B810-FDC5982A1FC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94457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6F8899FA-9232-504E-AE85-341175AFB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1061" y="5056636"/>
            <a:ext cx="4310827" cy="9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55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3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192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Johan Janssens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4778C0B3-E9A0-D34D-A0D0-8D8DCC96673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38197" y="2535814"/>
            <a:ext cx="10515600" cy="9233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“Here you can put a quote or a saying that fits with the brand </a:t>
            </a:r>
            <a:b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values, try to keep it short. </a:t>
            </a:r>
            <a: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Around the length of this text.</a:t>
            </a:r>
            <a:b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Just an example.”</a:t>
            </a:r>
            <a:endParaRPr lang="nl-BE" b="0" i="0" spc="1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185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Klan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93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Kl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  <p:pic>
        <p:nvPicPr>
          <p:cNvPr id="6" name="Afbeelding 5" descr="Afbeelding met computer, computer, object, zitten&#10;&#10;Automatisch gegenereerde beschrijving">
            <a:extLst>
              <a:ext uri="{FF2B5EF4-FFF2-40B4-BE49-F238E27FC236}">
                <a16:creationId xmlns:a16="http://schemas.microsoft.com/office/drawing/2014/main" id="{AC718237-AB1B-3846-98DB-7E2201BC03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32888" y="3144151"/>
            <a:ext cx="2404872" cy="57861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006BB27-F27E-5740-BA7D-9369037405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520802" y="2692400"/>
            <a:ext cx="1130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79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ling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41716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39966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6" name="Afbeelding 5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1D97679B-E960-C045-9850-5C3120BC9A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7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00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stelling Spreker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81482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79732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4114EEB-54F4-2C4D-85C4-40A537410B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07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274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hthoek 1">
            <a:extLst>
              <a:ext uri="{FF2B5EF4-FFF2-40B4-BE49-F238E27FC236}">
                <a16:creationId xmlns:a16="http://schemas.microsoft.com/office/drawing/2014/main" id="{BAD53BAB-282C-1745-8185-38FF4BC28666}"/>
              </a:ext>
            </a:extLst>
          </p:cNvPr>
          <p:cNvSpPr/>
          <p:nvPr userDrawn="1"/>
        </p:nvSpPr>
        <p:spPr>
          <a:xfrm>
            <a:off x="6024032" y="3589768"/>
            <a:ext cx="143939" cy="28800"/>
          </a:xfrm>
          <a:prstGeom prst="rect">
            <a:avLst/>
          </a:prstGeom>
          <a:solidFill>
            <a:srgbClr val="1D2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359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B459-A376-E5E3-0FB3-FEB59D29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F1AEB-E4BF-FF0D-97B1-D3F57E5D0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864DE-ACBF-164E-9AE5-181276E33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8926-E3DD-EF48-9527-B563E73EA484}" type="datetimeFigureOut">
              <a:rPr lang="en-BE" smtClean="0"/>
              <a:t>17/05/2023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05CED-5726-872B-A6E2-6D0C01035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F5E34-BAD3-940D-E39A-A46BECB5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492E-C0F3-5346-B810-FDC5982A1FC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0087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5552"/>
            <a:ext cx="10515600" cy="1666903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Driven</a:t>
            </a:r>
            <a:br>
              <a:rPr lang="nl-NL" dirty="0"/>
            </a:b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innovation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people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54289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s Dia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  <a:endParaRPr lang="nl-BE" sz="180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  <a:endParaRPr lang="nl-BE" sz="18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  <a:endParaRPr lang="nl-BE" sz="1800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18057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tgangs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02641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pic>
        <p:nvPicPr>
          <p:cNvPr id="12" name="Afbeelding 11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F69259E-FB98-6045-9459-FFABD499B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5020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Voorstelling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4CACAA6-DFC5-8F45-9C90-B7CD28A92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25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ledige 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215" y="692061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- TEKST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624ED78-AEF9-EF4F-BBFB-E91269496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260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559343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9751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pic>
        <p:nvPicPr>
          <p:cNvPr id="11" name="Afbeelding 10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41BBD40-8357-0F43-9270-3EC05464AB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>
                <a:latin typeface="Objektiv Mk1 Thin" panose="020B0302020204020203" pitchFamily="34" charset="77"/>
                <a:cs typeface="Objektiv Mk1 Thin" panose="020B0302020204020203" pitchFamily="34" charset="77"/>
              </a:rPr>
              <a:t>Klik hier om tekst toe te voegen</a:t>
            </a: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467808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E0B479F-5854-8E4E-9E68-243F9C4DD0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1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32F5-1381-D224-83F7-C8ED98CB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E3C62-C1D0-48CB-127B-42714BE4B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60154-AA41-13FD-3827-C68D23B6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8926-E3DD-EF48-9527-B563E73EA484}" type="datetimeFigureOut">
              <a:rPr lang="en-BE" smtClean="0"/>
              <a:t>17/05/2023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B10A4-CD51-E70B-1071-525D42288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6EF1E-55EC-46C8-4A13-8BBE917FC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492E-C0F3-5346-B810-FDC5982A1FC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135572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Slide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906192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istic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20081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8" name="Afbeelding 7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23D9256A-A6AA-654B-9AD5-F5835A5222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85848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04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met bijschrif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70D469D-09F7-294F-AFD3-15D575C56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624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2">
            <a:extLst>
              <a:ext uri="{FF2B5EF4-FFF2-40B4-BE49-F238E27FC236}">
                <a16:creationId xmlns:a16="http://schemas.microsoft.com/office/drawing/2014/main" id="{81185B49-11BF-2E42-8C73-0D41DAB77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0466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4308A4C3-0B87-2444-AE34-AE5F911DAA43}"/>
              </a:ext>
            </a:extLst>
          </p:cNvPr>
          <p:cNvSpPr/>
          <p:nvPr userDrawn="1"/>
        </p:nvSpPr>
        <p:spPr>
          <a:xfrm>
            <a:off x="0" y="10466"/>
            <a:ext cx="12192000" cy="6858000"/>
          </a:xfrm>
          <a:prstGeom prst="rect">
            <a:avLst/>
          </a:prstGeom>
          <a:solidFill>
            <a:srgbClr val="1D24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86782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2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BRIGHT IT SOLUTIONS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83472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Slide">
    <p:bg>
      <p:bgPr>
        <a:solidFill>
          <a:srgbClr val="D0D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7684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1D242C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63131F0-B285-894F-AFC6-C6F38665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62635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EC997246-1A34-5345-9BA3-C7CBC31A45DB}"/>
              </a:ext>
            </a:extLst>
          </p:cNvPr>
          <p:cNvSpPr txBox="1"/>
          <p:nvPr userDrawn="1"/>
        </p:nvSpPr>
        <p:spPr>
          <a:xfrm>
            <a:off x="541868" y="6024204"/>
            <a:ext cx="1630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Entrepotkaai 10A, 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2000 Antwerpen 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5958CE5-89CC-BB43-A415-871E533713E9}"/>
              </a:ext>
            </a:extLst>
          </p:cNvPr>
          <p:cNvSpPr txBox="1"/>
          <p:nvPr userDrawn="1"/>
        </p:nvSpPr>
        <p:spPr>
          <a:xfrm>
            <a:off x="2309196" y="6024203"/>
            <a:ext cx="18646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Leonardo Da Vincilaan 9, 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1930 Zaventem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2B87E6F-2AFA-0B42-AA3A-DAB3C360CAFA}"/>
              </a:ext>
            </a:extLst>
          </p:cNvPr>
          <p:cNvSpPr txBox="1"/>
          <p:nvPr userDrawn="1"/>
        </p:nvSpPr>
        <p:spPr>
          <a:xfrm>
            <a:off x="7226588" y="5978036"/>
            <a:ext cx="14463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T +32 3 23499.58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info@axxes.com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DBD0011D-CEFE-524E-87C5-5891866E6C06}"/>
              </a:ext>
            </a:extLst>
          </p:cNvPr>
          <p:cNvSpPr/>
          <p:nvPr userDrawn="1"/>
        </p:nvSpPr>
        <p:spPr>
          <a:xfrm>
            <a:off x="9120285" y="5987351"/>
            <a:ext cx="12484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www.axxes.com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B40EBEC6-282C-7144-9D97-266ED636233D}"/>
              </a:ext>
            </a:extLst>
          </p:cNvPr>
          <p:cNvCxnSpPr>
            <a:cxnSpLocks/>
          </p:cNvCxnSpPr>
          <p:nvPr userDrawn="1"/>
        </p:nvCxnSpPr>
        <p:spPr>
          <a:xfrm>
            <a:off x="9231010" y="6321783"/>
            <a:ext cx="1354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F02EA550-8D6E-CC4E-832F-49D302540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E6A063D-0D17-7A48-9E58-89B95729F655}"/>
              </a:ext>
            </a:extLst>
          </p:cNvPr>
          <p:cNvSpPr txBox="1"/>
          <p:nvPr userDrawn="1"/>
        </p:nvSpPr>
        <p:spPr>
          <a:xfrm>
            <a:off x="4597515" y="6024203"/>
            <a:ext cx="21817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rPr>
              <a:t>Ottergemsesteenweg Zuid 808</a:t>
            </a:r>
          </a:p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rPr>
              <a:t>bus 300 , 9000 Gent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EC8A938-1CAB-664D-BC65-74B983254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2862" y="5930840"/>
            <a:ext cx="777270" cy="41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173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727919-C765-8773-822A-47A011476A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36" y="3509962"/>
            <a:ext cx="2474964" cy="3652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70171-E795-6A4C-378E-DB8E405E9C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550" y="-60960"/>
            <a:ext cx="8258939" cy="698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852C3D-5442-9339-50B5-57D94AF5E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0892" y="853123"/>
            <a:ext cx="7152028" cy="2387600"/>
          </a:xfrm>
        </p:spPr>
        <p:txBody>
          <a:bodyPr anchor="b"/>
          <a:lstStyle>
            <a:lvl1pPr algn="ctr">
              <a:defRPr sz="6000">
                <a:solidFill>
                  <a:srgbClr val="65B34B"/>
                </a:solidFill>
                <a:latin typeface="Possum Saltare NF" panose="020A0603030301020104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3D813-C9E7-0253-B9AB-175804948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0892" y="3332798"/>
            <a:ext cx="715202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180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DC51-BC50-5AB0-03DB-FC1F2EBE4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08194-22DB-2E7F-77D6-D8DC91DD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252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8504-353E-9C83-BAAD-30CEFCD7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C4FD1-2806-FC59-5E3A-61E031ECA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2642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FB9D1-480D-4ED1-A4E2-73CED2FA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3E8D4-3130-7FB1-DEA4-4D2B6E39E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3C09E-6819-77D5-6D10-280FE214E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BB83E-DFE7-0913-14AC-307161345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8926-E3DD-EF48-9527-B563E73EA484}" type="datetimeFigureOut">
              <a:rPr lang="en-BE" smtClean="0"/>
              <a:t>17/05/2023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12D62-ABA3-3D21-DE6C-7BC1B99F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ACB8C-6A7E-DBED-BB29-9E9B86F5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492E-C0F3-5346-B810-FDC5982A1FC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8432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1080-2F46-5778-74C3-6FA33373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E4F94-DD48-8D66-9123-44DE0A49B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8BA22-C276-416D-8477-E61FB0B9E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223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695F-B0D5-D7E2-A5E1-EE8CA1C0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1E04-B955-045C-CD6C-2FD1CCCA0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A4B8F-FB3A-7EEA-2462-CFE690CA0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25000-80C5-53C8-0AB4-0721A3A82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C5F8B-BF3B-4FCB-E245-A856B2936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741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C6BC-9E2B-DDC0-16AA-DEFB00ED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495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965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5B35-F612-6C34-7C0E-A15B5285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E1D5-B246-98C7-4FC7-E75151AF3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F83A22-0648-17D6-8B38-16D17CA23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FB01A-D4CC-B3C4-AB5A-A2A4A1D0E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0A9D3D-BFAC-10DD-D3BA-2F25D56412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1A4E3F-3511-ACB8-2372-C6AE46694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8926-E3DD-EF48-9527-B563E73EA484}" type="datetimeFigureOut">
              <a:rPr lang="en-BE" smtClean="0"/>
              <a:t>17/05/2023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DC5822-602D-0EAB-67C0-41FE1A50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04B5D1-8C00-BFAD-503A-67102009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492E-C0F3-5346-B810-FDC5982A1FC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24492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C210-2A9D-5F16-FB95-B5BF1DAD0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C7674C-C9A1-4C0C-1340-5226C038B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8926-E3DD-EF48-9527-B563E73EA484}" type="datetimeFigureOut">
              <a:rPr lang="en-BE" smtClean="0"/>
              <a:t>17/05/2023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24B256-53C8-4D9B-1E3F-0A3EE7753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D59D0-A9C8-2D74-79B3-5D89940F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492E-C0F3-5346-B810-FDC5982A1FC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8834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748D4-348B-78E2-83C3-64F4CCED8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8926-E3DD-EF48-9527-B563E73EA484}" type="datetimeFigureOut">
              <a:rPr lang="en-BE" smtClean="0"/>
              <a:t>17/05/2023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AB3F21-ECD0-8B5A-5180-541F6C31E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3558A-E84E-2D0E-836E-2D5847735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492E-C0F3-5346-B810-FDC5982A1FC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1182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AAF8-34A3-03F0-5781-9816C110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561FD-406C-15B7-8562-12C44EF9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A10AA-D4EC-EC59-E580-51E3B560A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089AD-983C-7BAD-ECEE-494F1026A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8926-E3DD-EF48-9527-B563E73EA484}" type="datetimeFigureOut">
              <a:rPr lang="en-BE" smtClean="0"/>
              <a:t>17/05/2023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7DDE8-2451-6BE7-5325-8AB5CBD43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41F01-112A-2E63-D60B-27E730D3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492E-C0F3-5346-B810-FDC5982A1FC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440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13B4-E2E0-1DF1-BE5D-3B0EE37AD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66AA30-84D8-7660-F317-92DEC20809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8D75-007E-20DA-1141-12BA2F12E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BECE7-AE9D-80D0-6CF6-100C9723E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8926-E3DD-EF48-9527-B563E73EA484}" type="datetimeFigureOut">
              <a:rPr lang="en-BE" smtClean="0"/>
              <a:t>17/05/2023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F45AC-1195-5CD6-4D8C-4B20C1C95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70715-0490-ECC7-5726-85C2656C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492E-C0F3-5346-B810-FDC5982A1FC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7933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9FF7C-EA4D-73CC-3FF7-1CB4F119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F92DD-0D23-813F-7102-6D63880F6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6EADB-D4F1-87E6-D1B7-F246314284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5/17/23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9E561-1ACC-4488-DF75-1E1192428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C87F3-CDC2-79DA-F850-4A2C42EA6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735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649" r:id="rId12"/>
    <p:sldLayoutId id="2147483672" r:id="rId13"/>
    <p:sldLayoutId id="2147483660" r:id="rId14"/>
    <p:sldLayoutId id="2147483673" r:id="rId15"/>
    <p:sldLayoutId id="2147483657" r:id="rId16"/>
    <p:sldLayoutId id="2147483674" r:id="rId17"/>
    <p:sldLayoutId id="2147483662" r:id="rId18"/>
    <p:sldLayoutId id="2147483675" r:id="rId19"/>
    <p:sldLayoutId id="2147483664" r:id="rId20"/>
    <p:sldLayoutId id="2147483654" r:id="rId21"/>
    <p:sldLayoutId id="2147483678" r:id="rId22"/>
    <p:sldLayoutId id="2147483665" r:id="rId23"/>
    <p:sldLayoutId id="2147483679" r:id="rId24"/>
    <p:sldLayoutId id="2147483686" r:id="rId25"/>
    <p:sldLayoutId id="2147483666" r:id="rId26"/>
    <p:sldLayoutId id="2147483680" r:id="rId27"/>
    <p:sldLayoutId id="2147483652" r:id="rId28"/>
    <p:sldLayoutId id="2147483681" r:id="rId29"/>
    <p:sldLayoutId id="2147483667" r:id="rId30"/>
    <p:sldLayoutId id="2147483682" r:id="rId31"/>
    <p:sldLayoutId id="2147483668" r:id="rId32"/>
    <p:sldLayoutId id="2147483683" r:id="rId33"/>
    <p:sldLayoutId id="2147483669" r:id="rId34"/>
    <p:sldLayoutId id="2147483670" r:id="rId35"/>
    <p:sldLayoutId id="2147483671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AF36B0-8614-C949-A0DA-EC52B91284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4274"/>
          <a:stretch/>
        </p:blipFill>
        <p:spPr>
          <a:xfrm>
            <a:off x="-64008" y="-54864"/>
            <a:ext cx="12323064" cy="69738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9C7FD-1C53-13F4-D0EF-52D46E65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29009-BF90-2012-83AD-40C7DEDD8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6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B3B-2377-23B5-78F9-0DF9438B0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2727" y="853123"/>
            <a:ext cx="7430193" cy="2387600"/>
          </a:xfrm>
        </p:spPr>
        <p:txBody>
          <a:bodyPr/>
          <a:lstStyle/>
          <a:p>
            <a:r>
              <a:rPr lang="en-US" dirty="0" err="1"/>
              <a:t>Pulumi</a:t>
            </a:r>
            <a:r>
              <a:rPr lang="en-US" dirty="0"/>
              <a:t>: Love and 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388A0-B349-9026-CA13-06346D88DE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Lode </a:t>
            </a:r>
            <a:r>
              <a:rPr lang="en-US" dirty="0" err="1"/>
              <a:t>Kennes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71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456-A01B-0436-16AC-21B106F86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1976" y="725159"/>
            <a:ext cx="5250024" cy="561870"/>
          </a:xfrm>
        </p:spPr>
        <p:txBody>
          <a:bodyPr>
            <a:noAutofit/>
          </a:bodyPr>
          <a:lstStyle/>
          <a:p>
            <a:r>
              <a:rPr lang="en-US" sz="3600" kern="1200" dirty="0">
                <a:latin typeface="+mj-lt"/>
                <a:ea typeface="+mj-ea"/>
                <a:cs typeface="+mj-cs"/>
              </a:rPr>
              <a:t>Introduction to </a:t>
            </a:r>
            <a:r>
              <a:rPr lang="en-US" sz="3600" kern="1200" dirty="0" err="1">
                <a:latin typeface="+mj-lt"/>
                <a:ea typeface="+mj-ea"/>
                <a:cs typeface="+mj-cs"/>
              </a:rPr>
              <a:t>Pulumi</a:t>
            </a:r>
            <a:endParaRPr lang="en-BE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315AE-14FA-27D0-AE87-37CBE31940A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941976" y="1759436"/>
            <a:ext cx="3932237" cy="3899222"/>
          </a:xfrm>
        </p:spPr>
        <p:txBody>
          <a:bodyPr>
            <a:normAutofit/>
          </a:bodyPr>
          <a:lstStyle/>
          <a:p>
            <a:pPr marL="114291" indent="0" defTabSz="914400">
              <a:lnSpc>
                <a:spcPct val="90000"/>
              </a:lnSpc>
              <a:buNone/>
            </a:pPr>
            <a:r>
              <a:rPr lang="en-US" sz="2400" dirty="0" err="1">
                <a:latin typeface="+mn-lt"/>
                <a:cs typeface="+mn-cs"/>
              </a:rPr>
              <a:t>Pulumipus</a:t>
            </a:r>
            <a:endParaRPr lang="en-US" sz="2400" dirty="0">
              <a:latin typeface="+mn-lt"/>
              <a:cs typeface="+mn-cs"/>
            </a:endParaRPr>
          </a:p>
          <a:p>
            <a:pPr marL="114291" indent="0" defTabSz="914400">
              <a:lnSpc>
                <a:spcPct val="90000"/>
              </a:lnSpc>
              <a:buNone/>
            </a:pPr>
            <a:r>
              <a:rPr lang="en-US" sz="2400" dirty="0">
                <a:latin typeface="+mn-lt"/>
                <a:cs typeface="+mn-cs"/>
              </a:rPr>
              <a:t>Seattle</a:t>
            </a:r>
          </a:p>
          <a:p>
            <a:pPr marL="114291" indent="0" defTabSz="914400">
              <a:lnSpc>
                <a:spcPct val="90000"/>
              </a:lnSpc>
              <a:buNone/>
            </a:pPr>
            <a:r>
              <a:rPr lang="en-US" sz="2400" dirty="0">
                <a:latin typeface="+mn-lt"/>
                <a:cs typeface="+mn-cs"/>
              </a:rPr>
              <a:t>Free for 1 member</a:t>
            </a:r>
          </a:p>
          <a:p>
            <a:pPr marL="114291" indent="0" defTabSz="914400">
              <a:lnSpc>
                <a:spcPct val="90000"/>
              </a:lnSpc>
              <a:buNone/>
            </a:pPr>
            <a:r>
              <a:rPr lang="en-US" sz="2400" dirty="0">
                <a:latin typeface="+mn-lt"/>
                <a:cs typeface="+mn-cs"/>
              </a:rPr>
              <a:t>Azure, AWS, GCP</a:t>
            </a:r>
          </a:p>
          <a:p>
            <a:pPr marL="114291" indent="0" defTabSz="914400">
              <a:lnSpc>
                <a:spcPct val="90000"/>
              </a:lnSpc>
              <a:buNone/>
            </a:pPr>
            <a:endParaRPr lang="en-US" sz="2400" dirty="0">
              <a:latin typeface="+mn-lt"/>
              <a:cs typeface="+mn-cs"/>
            </a:endParaRPr>
          </a:p>
          <a:p>
            <a:pPr marL="0" indent="0">
              <a:buNone/>
            </a:pPr>
            <a:endParaRPr lang="en-BE" sz="2400" dirty="0"/>
          </a:p>
        </p:txBody>
      </p:sp>
      <p:pic>
        <p:nvPicPr>
          <p:cNvPr id="5" name="Picture 6" descr="pulumipus's gists · GitHub">
            <a:extLst>
              <a:ext uri="{FF2B5EF4-FFF2-40B4-BE49-F238E27FC236}">
                <a16:creationId xmlns:a16="http://schemas.microsoft.com/office/drawing/2014/main" id="{C473A72B-E3A8-1A27-B098-CF01B3B79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7910" y="1287029"/>
            <a:ext cx="4237686" cy="423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39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C944-75C3-EF71-082E-3BD1FA10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376" y="919786"/>
            <a:ext cx="5657408" cy="57005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j-lt"/>
                <a:cs typeface="+mj-cs"/>
              </a:rPr>
              <a:t>Introduction to </a:t>
            </a:r>
            <a:r>
              <a:rPr lang="en-US" sz="3600" dirty="0" err="1">
                <a:latin typeface="+mj-lt"/>
                <a:cs typeface="+mj-cs"/>
              </a:rPr>
              <a:t>Pulumi</a:t>
            </a:r>
            <a:endParaRPr lang="en-BE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9B87C-ED26-A814-9EDA-01CE9FC295D6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99376" y="1799774"/>
            <a:ext cx="3932237" cy="3258452"/>
          </a:xfrm>
        </p:spPr>
        <p:txBody>
          <a:bodyPr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TypeScript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Python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Go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C#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Java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YAML</a:t>
            </a:r>
          </a:p>
          <a:p>
            <a:pPr defTabSz="914400">
              <a:lnSpc>
                <a:spcPct val="90000"/>
              </a:lnSpc>
            </a:pPr>
            <a:endParaRPr lang="en-US" sz="2400" dirty="0">
              <a:latin typeface="+mn-lt"/>
              <a:cs typeface="+mn-cs"/>
            </a:endParaRPr>
          </a:p>
          <a:p>
            <a:endParaRPr lang="en-BE" sz="2400" dirty="0"/>
          </a:p>
        </p:txBody>
      </p:sp>
      <p:pic>
        <p:nvPicPr>
          <p:cNvPr id="5" name="Picture 2" descr="C Sharp (C#) Logo PNG Vector (SVG) Free Download">
            <a:extLst>
              <a:ext uri="{FF2B5EF4-FFF2-40B4-BE49-F238E27FC236}">
                <a16:creationId xmlns:a16="http://schemas.microsoft.com/office/drawing/2014/main" id="{BD757BD0-365E-20C2-D05E-87DADB966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4504" y="517600"/>
            <a:ext cx="244144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ulumipus's gists · GitHub">
            <a:extLst>
              <a:ext uri="{FF2B5EF4-FFF2-40B4-BE49-F238E27FC236}">
                <a16:creationId xmlns:a16="http://schemas.microsoft.com/office/drawing/2014/main" id="{8FE98B00-5E5E-E0F0-1AE1-F3E026A0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3627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10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3199F-A803-CCBF-6D9B-C0E05E509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+mj-lt"/>
                <a:cs typeface="+mj-cs"/>
              </a:rPr>
              <a:t>Getting started</a:t>
            </a:r>
            <a:endParaRPr lang="en-BE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703BD-6690-19AE-337D-CD694F5FD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1675" y="1879732"/>
            <a:ext cx="4839288" cy="3258452"/>
          </a:xfrm>
        </p:spPr>
        <p:txBody>
          <a:bodyPr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1. $ brew install </a:t>
            </a:r>
            <a:r>
              <a:rPr lang="en-US" sz="2400" dirty="0" err="1">
                <a:latin typeface="+mn-lt"/>
                <a:cs typeface="+mn-cs"/>
              </a:rPr>
              <a:t>pulumi</a:t>
            </a:r>
            <a:r>
              <a:rPr lang="en-US" sz="2400" dirty="0">
                <a:latin typeface="+mn-lt"/>
                <a:cs typeface="+mn-cs"/>
              </a:rPr>
              <a:t>/tap/</a:t>
            </a:r>
            <a:r>
              <a:rPr lang="en-US" sz="2400" dirty="0" err="1">
                <a:latin typeface="+mn-lt"/>
                <a:cs typeface="+mn-cs"/>
              </a:rPr>
              <a:t>pulumi</a:t>
            </a:r>
            <a:endParaRPr lang="en-US" sz="2400" dirty="0">
              <a:latin typeface="+mn-lt"/>
              <a:cs typeface="+mn-cs"/>
            </a:endParaRP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    &gt; </a:t>
            </a:r>
            <a:r>
              <a:rPr lang="en-US" sz="2400" dirty="0" err="1">
                <a:latin typeface="+mn-lt"/>
                <a:cs typeface="+mn-cs"/>
              </a:rPr>
              <a:t>choco</a:t>
            </a:r>
            <a:r>
              <a:rPr lang="en-US" sz="2400" dirty="0">
                <a:latin typeface="+mn-lt"/>
                <a:cs typeface="+mn-cs"/>
              </a:rPr>
              <a:t> install </a:t>
            </a:r>
            <a:r>
              <a:rPr lang="en-US" sz="2400" dirty="0" err="1">
                <a:latin typeface="+mn-lt"/>
                <a:cs typeface="+mn-cs"/>
              </a:rPr>
              <a:t>pulumi</a:t>
            </a:r>
            <a:endParaRPr lang="en-US" sz="2400" dirty="0">
              <a:latin typeface="+mn-lt"/>
              <a:cs typeface="+mn-cs"/>
            </a:endParaRP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2. Install .NET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3. Install the azure cli &amp; login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4. $ </a:t>
            </a:r>
            <a:r>
              <a:rPr lang="en-US" sz="2400" dirty="0" err="1">
                <a:latin typeface="+mn-lt"/>
                <a:cs typeface="+mn-cs"/>
              </a:rPr>
              <a:t>pulumi</a:t>
            </a:r>
            <a:r>
              <a:rPr lang="en-US" sz="2400" dirty="0">
                <a:latin typeface="+mn-lt"/>
                <a:cs typeface="+mn-cs"/>
              </a:rPr>
              <a:t> new azure-</a:t>
            </a:r>
            <a:r>
              <a:rPr lang="en-US" sz="2400" dirty="0" err="1">
                <a:latin typeface="+mn-lt"/>
                <a:cs typeface="+mn-cs"/>
              </a:rPr>
              <a:t>csharp</a:t>
            </a:r>
            <a:endParaRPr lang="en-US" sz="2400" dirty="0">
              <a:latin typeface="+mn-lt"/>
              <a:cs typeface="+mn-cs"/>
            </a:endParaRPr>
          </a:p>
          <a:p>
            <a:endParaRPr lang="en-BE" sz="2400" dirty="0"/>
          </a:p>
        </p:txBody>
      </p:sp>
      <p:pic>
        <p:nvPicPr>
          <p:cNvPr id="5" name="Picture 4" descr="The Missing Package Manager for macOS (or Linux) — Homebrew">
            <a:extLst>
              <a:ext uri="{FF2B5EF4-FFF2-40B4-BE49-F238E27FC236}">
                <a16:creationId xmlns:a16="http://schemas.microsoft.com/office/drawing/2014/main" id="{C12F96C4-AEFD-58A7-1B2B-BB5E35B3E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0960" y="969878"/>
            <a:ext cx="4233672" cy="197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ocolatey Software | Chocolatey - The package manager for Windows">
            <a:extLst>
              <a:ext uri="{FF2B5EF4-FFF2-40B4-BE49-F238E27FC236}">
                <a16:creationId xmlns:a16="http://schemas.microsoft.com/office/drawing/2014/main" id="{2B9C0114-8E3F-EA74-7CD8-C991495E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6616" y="3472468"/>
            <a:ext cx="3898803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297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2C01-DE5F-2124-7846-767E0DB5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pulumi new azure-csharp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EAFD1-2F58-2FE8-9575-5344C610717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A29F7-A869-7076-CA91-73A66FB71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5" y="1543962"/>
            <a:ext cx="10288356" cy="42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5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2C01-DE5F-2124-7846-767E0DB5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pulumi new azure-csharp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EAFD1-2F58-2FE8-9575-5344C610717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17D67-2AD4-CA7E-B525-E6CEBD986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737"/>
          <a:stretch/>
        </p:blipFill>
        <p:spPr>
          <a:xfrm>
            <a:off x="825215" y="1606801"/>
            <a:ext cx="3097416" cy="2367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26ABBE-2455-EAE6-6F61-AD960095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817" y="1278299"/>
            <a:ext cx="7048500" cy="1422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AFC530-EFBC-4805-584C-C527187AFEE8}"/>
              </a:ext>
            </a:extLst>
          </p:cNvPr>
          <p:cNvCxnSpPr/>
          <p:nvPr/>
        </p:nvCxnSpPr>
        <p:spPr>
          <a:xfrm flipV="1">
            <a:off x="3449370" y="2417275"/>
            <a:ext cx="923454" cy="923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BFD900-FA12-85FA-F89E-5BABA7CBCCD6}"/>
              </a:ext>
            </a:extLst>
          </p:cNvPr>
          <p:cNvCxnSpPr>
            <a:cxnSpLocks/>
          </p:cNvCxnSpPr>
          <p:nvPr/>
        </p:nvCxnSpPr>
        <p:spPr>
          <a:xfrm>
            <a:off x="3911097" y="3766242"/>
            <a:ext cx="1077362" cy="50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2441F24-3772-B018-E8F5-5272BFFB9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401" y="3269621"/>
            <a:ext cx="4902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2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2C01-DE5F-2124-7846-767E0DB5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pulumi new azure-csharp</a:t>
            </a:r>
            <a:endParaRPr lang="en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2171AB-ECDD-96BF-B1E7-0A14F3BC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95" y="-1"/>
            <a:ext cx="8659875" cy="684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4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2C01-DE5F-2124-7846-767E0DB5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pulumi new azure-csharp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D93E1-4844-99E2-F424-A30BFEE8F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288" b="45668"/>
          <a:stretch/>
        </p:blipFill>
        <p:spPr>
          <a:xfrm>
            <a:off x="503853" y="203899"/>
            <a:ext cx="9715500" cy="645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82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2C01-DE5F-2124-7846-767E0DB5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pulumi new azure-csharp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79084-7816-EF7F-2820-3AF56E33E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11"/>
          <a:stretch/>
        </p:blipFill>
        <p:spPr>
          <a:xfrm>
            <a:off x="19050" y="712237"/>
            <a:ext cx="12992100" cy="543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95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2C01-DE5F-2124-7846-767E0DB5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pulumi new azure-csharp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29AFB-C222-D386-95EB-F4A05B61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58" y="1545643"/>
            <a:ext cx="11488083" cy="41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41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2C01-DE5F-2124-7846-767E0DB5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pulumi new azure-csharp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09EF4-48A4-D75E-016D-9A352594E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29"/>
          <a:stretch/>
        </p:blipFill>
        <p:spPr>
          <a:xfrm>
            <a:off x="193968" y="940108"/>
            <a:ext cx="11804063" cy="497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71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B7DF3-B805-FD0A-E816-B4A10C39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BE" sz="3600" dirty="0"/>
              <a:t>Lode Kennes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AC5B98-907A-A9BB-02A1-C388E857C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1675" y="1879732"/>
            <a:ext cx="5459086" cy="3258452"/>
          </a:xfrm>
        </p:spPr>
        <p:txBody>
          <a:bodyPr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.NET Developer @ </a:t>
            </a:r>
            <a:r>
              <a:rPr lang="en-US" sz="2400" dirty="0" err="1">
                <a:latin typeface="+mn-lt"/>
                <a:cs typeface="+mn-cs"/>
              </a:rPr>
              <a:t>Axxes</a:t>
            </a:r>
            <a:endParaRPr lang="en-US" sz="2400" dirty="0">
              <a:latin typeface="+mn-lt"/>
              <a:cs typeface="+mn-cs"/>
            </a:endParaRP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Web API’s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Cloud first applications in Azure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React, React Native</a:t>
            </a:r>
          </a:p>
          <a:p>
            <a:r>
              <a:rPr lang="en-BE" sz="2400" dirty="0"/>
              <a:t>Consultant @ Syneton</a:t>
            </a:r>
          </a:p>
        </p:txBody>
      </p:sp>
      <p:pic>
        <p:nvPicPr>
          <p:cNvPr id="7" name="Picture 2" descr="Geen fotobeschrijving beschikbaar.">
            <a:extLst>
              <a:ext uri="{FF2B5EF4-FFF2-40B4-BE49-F238E27FC236}">
                <a16:creationId xmlns:a16="http://schemas.microsoft.com/office/drawing/2014/main" id="{31B942DB-9A15-776A-EA99-095E0B86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4066" y="1272395"/>
            <a:ext cx="4237686" cy="42376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90873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2C01-DE5F-2124-7846-767E0DB5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pulumi new azure-csharp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A9947C-322F-5BC3-A07A-B51EDCF8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73" y="689945"/>
            <a:ext cx="11156638" cy="547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41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2C01-DE5F-2124-7846-767E0DB5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pulumi new azure-csharp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1FB91-5832-3702-84E0-81D4D74776C2}"/>
              </a:ext>
            </a:extLst>
          </p:cNvPr>
          <p:cNvSpPr txBox="1"/>
          <p:nvPr/>
        </p:nvSpPr>
        <p:spPr>
          <a:xfrm>
            <a:off x="825215" y="1346200"/>
            <a:ext cx="67820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400" dirty="0">
                <a:solidFill>
                  <a:schemeClr val="bg1"/>
                </a:solidFill>
              </a:rPr>
              <a:t>Automatic suffix</a:t>
            </a:r>
          </a:p>
          <a:p>
            <a:r>
              <a:rPr lang="en-BE" sz="2400" dirty="0">
                <a:solidFill>
                  <a:schemeClr val="bg1"/>
                </a:solidFill>
                <a:sym typeface="Wingdings" pitchFamily="2" charset="2"/>
              </a:rPr>
              <a:t>+ Resource name always unique</a:t>
            </a:r>
          </a:p>
          <a:p>
            <a:r>
              <a:rPr lang="en-BE" sz="2400" dirty="0">
                <a:solidFill>
                  <a:schemeClr val="bg1"/>
                </a:solidFill>
                <a:sym typeface="Wingdings" pitchFamily="2" charset="2"/>
              </a:rPr>
              <a:t>- Ugly name</a:t>
            </a:r>
            <a:endParaRPr lang="en-BE" sz="2400" dirty="0">
              <a:solidFill>
                <a:schemeClr val="bg1"/>
              </a:solidFill>
            </a:endParaRPr>
          </a:p>
          <a:p>
            <a:endParaRPr lang="en-BE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8BBE2-D65D-BEA1-F046-9B767BFA3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017" y="1130726"/>
            <a:ext cx="3352800" cy="544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E66EAB-237A-A0B3-E193-DCA33CD14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717" y="307928"/>
            <a:ext cx="6934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35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2C01-DE5F-2124-7846-767E0DB5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pulumi new azure-csharp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CC3968-D952-0CC5-6664-63AEE59FF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8" y="1406791"/>
            <a:ext cx="7249510" cy="3581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565918-CA0A-86A9-1B6C-AE10EC407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293" y="1585153"/>
            <a:ext cx="31242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9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2C01-DE5F-2124-7846-767E0DB5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pulumi new azure-csharp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94275-7E69-AF8D-134B-09600B2F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82600"/>
            <a:ext cx="5499100" cy="589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1076D6-D008-7053-356A-3CBE4259E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68" y="1618522"/>
            <a:ext cx="11873064" cy="362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8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97AD-3740-5D74-488E-E0864158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BE" sz="8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93400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A9F8-D7B9-D4EB-3D2C-8DAFA341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kern="1200" dirty="0">
                <a:latin typeface="+mj-lt"/>
                <a:ea typeface="+mj-ea"/>
                <a:cs typeface="+mj-cs"/>
              </a:rPr>
              <a:t>Tips &amp; tricks</a:t>
            </a:r>
            <a:endParaRPr lang="en-BE" sz="8000" dirty="0"/>
          </a:p>
        </p:txBody>
      </p:sp>
    </p:spTree>
    <p:extLst>
      <p:ext uri="{BB962C8B-B14F-4D97-AF65-F5344CB8AC3E}">
        <p14:creationId xmlns:p14="http://schemas.microsoft.com/office/powerpoint/2010/main" val="1200103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0AAB-56E6-F167-F395-2410AAB75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kern="1200" dirty="0">
                <a:latin typeface="+mj-lt"/>
                <a:ea typeface="+mj-ea"/>
                <a:cs typeface="+mj-cs"/>
              </a:rPr>
              <a:t>Tips &amp; tricks</a:t>
            </a:r>
            <a:endParaRPr lang="en-BE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F9FCC-2205-FDE1-60FC-7B946E7BC9AF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Put everything in </a:t>
            </a:r>
            <a:r>
              <a:rPr lang="en-US" sz="2400" dirty="0" err="1">
                <a:latin typeface="+mn-lt"/>
                <a:cs typeface="+mn-cs"/>
              </a:rPr>
              <a:t>Pulumi</a:t>
            </a:r>
            <a:endParaRPr lang="en-US" sz="2400" dirty="0">
              <a:latin typeface="+mn-lt"/>
              <a:cs typeface="+mn-cs"/>
            </a:endParaRPr>
          </a:p>
          <a:p>
            <a:pPr marL="400050" indent="-3429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+mn-cs"/>
              </a:rPr>
              <a:t>Configs</a:t>
            </a:r>
          </a:p>
          <a:p>
            <a:pPr marL="400050" indent="-3429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+mn-cs"/>
              </a:rPr>
              <a:t>Secrets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Use proper names for your resources </a:t>
            </a:r>
            <a:r>
              <a:rPr lang="en-US" sz="2400" dirty="0">
                <a:latin typeface="+mn-lt"/>
                <a:cs typeface="+mn-cs"/>
                <a:sym typeface="Wingdings" pitchFamily="2" charset="2"/>
              </a:rPr>
              <a:t> Don’t use ‘</a:t>
            </a:r>
            <a:r>
              <a:rPr lang="en-US" sz="2400" dirty="0" err="1">
                <a:latin typeface="+mn-lt"/>
                <a:cs typeface="+mn-cs"/>
                <a:sym typeface="Wingdings" pitchFamily="2" charset="2"/>
              </a:rPr>
              <a:t>resourcegroup</a:t>
            </a:r>
            <a:r>
              <a:rPr lang="en-US" sz="2400" dirty="0">
                <a:latin typeface="+mn-lt"/>
                <a:cs typeface="+mn-cs"/>
                <a:sym typeface="Wingdings" pitchFamily="2" charset="2"/>
              </a:rPr>
              <a:t>’ as your resource group name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Look at micro stacks for distributed applications</a:t>
            </a:r>
          </a:p>
          <a:p>
            <a:pPr marL="400050" indent="-3429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+mn-cs"/>
                <a:sym typeface="Wingdings" pitchFamily="2" charset="2"/>
              </a:rPr>
              <a:t>Separate stack per microservice</a:t>
            </a:r>
          </a:p>
          <a:p>
            <a:pPr marL="400050" indent="-3429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+mn-cs"/>
                <a:sym typeface="Wingdings" pitchFamily="2" charset="2"/>
              </a:rPr>
              <a:t>Everything deployable </a:t>
            </a:r>
            <a:r>
              <a:rPr lang="en-US" sz="2400" dirty="0" err="1">
                <a:latin typeface="+mn-lt"/>
                <a:cs typeface="+mn-cs"/>
                <a:sym typeface="Wingdings" pitchFamily="2" charset="2"/>
              </a:rPr>
              <a:t>seperately</a:t>
            </a:r>
            <a:endParaRPr lang="en-US" sz="2400" dirty="0">
              <a:latin typeface="+mn-lt"/>
              <a:cs typeface="+mn-cs"/>
              <a:sym typeface="Wingdings" pitchFamily="2" charset="2"/>
            </a:endParaRP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  <a:sym typeface="Wingdings" pitchFamily="2" charset="2"/>
              </a:rPr>
              <a:t>Use a service principal for authentication  Prevent users for modifying resources manually</a:t>
            </a:r>
            <a:endParaRPr lang="en-US" sz="2400" dirty="0">
              <a:latin typeface="+mn-lt"/>
              <a:cs typeface="+mn-cs"/>
            </a:endParaRPr>
          </a:p>
          <a:p>
            <a:pPr defTabSz="914400">
              <a:lnSpc>
                <a:spcPct val="90000"/>
              </a:lnSpc>
            </a:pPr>
            <a:endParaRPr lang="en-US" sz="2400" dirty="0">
              <a:latin typeface="+mn-lt"/>
              <a:cs typeface="+mn-cs"/>
            </a:endParaRPr>
          </a:p>
          <a:p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087231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DB73-058D-3AB7-0DF2-94344CAF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kern="1200" dirty="0">
                <a:latin typeface="+mj-lt"/>
                <a:ea typeface="+mj-ea"/>
                <a:cs typeface="+mj-cs"/>
              </a:rPr>
              <a:t>Misconceptions</a:t>
            </a:r>
            <a:endParaRPr lang="en-BE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A5D43-25E8-AFA8-DF38-01D9F1AE4FEA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IAC is dangerous, “what if some resources get deleted all of a sudden?”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I’ll start using IAC later, it’s not necessary at the start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IAC is hard</a:t>
            </a:r>
          </a:p>
          <a:p>
            <a:pPr defTabSz="914400">
              <a:lnSpc>
                <a:spcPct val="90000"/>
              </a:lnSpc>
            </a:pPr>
            <a:endParaRPr lang="en-US" sz="2400" dirty="0">
              <a:latin typeface="+mn-lt"/>
              <a:cs typeface="+mn-cs"/>
            </a:endParaRPr>
          </a:p>
          <a:p>
            <a:pPr defTabSz="914400">
              <a:lnSpc>
                <a:spcPct val="90000"/>
              </a:lnSpc>
            </a:pPr>
            <a:endParaRPr lang="en-US" sz="2400" dirty="0">
              <a:latin typeface="+mn-lt"/>
              <a:cs typeface="+mn-cs"/>
            </a:endParaRPr>
          </a:p>
          <a:p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056917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1967-202C-1691-1D73-354D0F3FF68B}"/>
              </a:ext>
            </a:extLst>
          </p:cNvPr>
          <p:cNvSpPr txBox="1">
            <a:spLocks/>
          </p:cNvSpPr>
          <p:nvPr/>
        </p:nvSpPr>
        <p:spPr>
          <a:xfrm>
            <a:off x="1524000" y="2830285"/>
            <a:ext cx="9144000" cy="6796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BE" dirty="0">
                <a:solidFill>
                  <a:schemeClr val="bg1"/>
                </a:solidFill>
              </a:rPr>
              <a:t>Thanks for watching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0D467-0BBC-C1C4-0181-B2D9439D12B7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BE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7174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BE2A-24A6-AD4A-1D6C-90EB2F1C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BE" sz="3600" dirty="0"/>
              <a:t>Topics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4C0820-4ABE-B478-1D91-DDEA5F79562F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C25C3-33EC-04EA-0907-8A99DFBEB7FB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What is IAC?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Introduction to </a:t>
            </a:r>
            <a:r>
              <a:rPr lang="en-US" sz="2400" dirty="0" err="1">
                <a:latin typeface="+mn-lt"/>
                <a:cs typeface="+mn-cs"/>
              </a:rPr>
              <a:t>Pulumi</a:t>
            </a:r>
            <a:endParaRPr lang="en-US" sz="2400" dirty="0">
              <a:latin typeface="+mn-lt"/>
              <a:cs typeface="+mn-cs"/>
            </a:endParaRP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Demo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Tips &amp; tricks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Questions</a:t>
            </a:r>
          </a:p>
          <a:p>
            <a:endParaRPr lang="en-BE" sz="2400" dirty="0"/>
          </a:p>
        </p:txBody>
      </p:sp>
      <p:pic>
        <p:nvPicPr>
          <p:cNvPr id="5" name="Picture 2" descr="Azure has a new logo, but where do you download it? Here!">
            <a:extLst>
              <a:ext uri="{FF2B5EF4-FFF2-40B4-BE49-F238E27FC236}">
                <a16:creationId xmlns:a16="http://schemas.microsoft.com/office/drawing/2014/main" id="{EE5F1C7B-6D34-5FDB-B343-B51D04252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8120" y="517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ulumi Wins 2020 Gartner Cool Vendor Award | Pulumi Blog">
            <a:extLst>
              <a:ext uri="{FF2B5EF4-FFF2-40B4-BE49-F238E27FC236}">
                <a16:creationId xmlns:a16="http://schemas.microsoft.com/office/drawing/2014/main" id="{0D624546-95E3-5FDF-4B5E-A3B671074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0256" y="3535140"/>
            <a:ext cx="5138928" cy="253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05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5B99-7487-7BD7-0E61-44184BED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What is IAC?</a:t>
            </a:r>
            <a:endParaRPr lang="en-BE" sz="4400" dirty="0"/>
          </a:p>
        </p:txBody>
      </p:sp>
    </p:spTree>
    <p:extLst>
      <p:ext uri="{BB962C8B-B14F-4D97-AF65-F5344CB8AC3E}">
        <p14:creationId xmlns:p14="http://schemas.microsoft.com/office/powerpoint/2010/main" val="2369458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D752-E444-B97D-10FA-737C03FF1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BE" sz="3600" dirty="0"/>
              <a:t>What is IAC?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076F1-AA6F-745C-C1D0-6FBDD6F4E2B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Infrastructure as code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Maintaining / provisioning infrastructure through code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CI / CD pipeline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Dev = Acc = Prod = Good :)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Infrastructure is versioned</a:t>
            </a:r>
          </a:p>
          <a:p>
            <a:endParaRPr lang="en-BE" sz="2400" dirty="0"/>
          </a:p>
        </p:txBody>
      </p:sp>
      <p:pic>
        <p:nvPicPr>
          <p:cNvPr id="4" name="Picture 2" descr="Infrastructure As Code Consulting in USA |Adoption, Design, Implement">
            <a:extLst>
              <a:ext uri="{FF2B5EF4-FFF2-40B4-BE49-F238E27FC236}">
                <a16:creationId xmlns:a16="http://schemas.microsoft.com/office/drawing/2014/main" id="{67D077C5-D084-9B28-1D65-19637B7F2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10854" r="5004" b="6260"/>
          <a:stretch/>
        </p:blipFill>
        <p:spPr bwMode="auto">
          <a:xfrm>
            <a:off x="5497783" y="2462224"/>
            <a:ext cx="6440424" cy="419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92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50DDB-F4D8-D829-6AB5-6DE64ED7C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20" y="262492"/>
            <a:ext cx="8722360" cy="6126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11047C-3FE0-C9C7-051D-6094FEF07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2045970"/>
            <a:ext cx="10068914" cy="2317750"/>
          </a:xfrm>
          <a:prstGeom prst="rect">
            <a:avLst/>
          </a:prstGeom>
        </p:spPr>
      </p:pic>
      <p:pic>
        <p:nvPicPr>
          <p:cNvPr id="6" name="Picture 2" descr="🤯 Exploding Head Emoji | Shocked Emoji">
            <a:extLst>
              <a:ext uri="{FF2B5EF4-FFF2-40B4-BE49-F238E27FC236}">
                <a16:creationId xmlns:a16="http://schemas.microsoft.com/office/drawing/2014/main" id="{76FE4268-377F-FC8A-5F1C-36F202A08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" y="1499481"/>
            <a:ext cx="3652520" cy="365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xploding Head Emoji 🤯">
            <a:extLst>
              <a:ext uri="{FF2B5EF4-FFF2-40B4-BE49-F238E27FC236}">
                <a16:creationId xmlns:a16="http://schemas.microsoft.com/office/drawing/2014/main" id="{4BBDFEA9-DF0A-A6D9-5CD1-DE147C585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840" y="1767840"/>
            <a:ext cx="3322320" cy="332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🤯 Shocked Face with Exploding Head Emoji">
            <a:extLst>
              <a:ext uri="{FF2B5EF4-FFF2-40B4-BE49-F238E27FC236}">
                <a16:creationId xmlns:a16="http://schemas.microsoft.com/office/drawing/2014/main" id="{76BC2C35-26AA-7CC7-8823-3651B329C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080" y="19050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DC7B356-AE6F-FEE9-0F1D-86BF07DF02CB}"/>
              </a:ext>
            </a:extLst>
          </p:cNvPr>
          <p:cNvSpPr/>
          <p:nvPr/>
        </p:nvSpPr>
        <p:spPr>
          <a:xfrm>
            <a:off x="1284604" y="272856"/>
            <a:ext cx="2662556" cy="1499870"/>
          </a:xfrm>
          <a:prstGeom prst="wedgeRoundRectCallout">
            <a:avLst>
              <a:gd name="adj1" fmla="val -18180"/>
              <a:gd name="adj2" fmla="val 22371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Who changed what?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B743FC6-22D1-62BB-7FC1-FB532872EE13}"/>
              </a:ext>
            </a:extLst>
          </p:cNvPr>
          <p:cNvSpPr/>
          <p:nvPr/>
        </p:nvSpPr>
        <p:spPr>
          <a:xfrm>
            <a:off x="5527040" y="197485"/>
            <a:ext cx="2093596" cy="1499870"/>
          </a:xfrm>
          <a:prstGeom prst="wedgeRoundRectCallout">
            <a:avLst>
              <a:gd name="adj1" fmla="val -18180"/>
              <a:gd name="adj2" fmla="val 22371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WHAT CHANGED?!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C681895-5F48-93BC-04A4-8411F3C42340}"/>
              </a:ext>
            </a:extLst>
          </p:cNvPr>
          <p:cNvSpPr/>
          <p:nvPr/>
        </p:nvSpPr>
        <p:spPr>
          <a:xfrm>
            <a:off x="9550082" y="313932"/>
            <a:ext cx="2093596" cy="1499870"/>
          </a:xfrm>
          <a:prstGeom prst="wedgeRoundRectCallout">
            <a:avLst>
              <a:gd name="adj1" fmla="val -18180"/>
              <a:gd name="adj2" fmla="val 22371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When was it changed?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A98C2F48-A1C2-75A0-A081-B54778DD4649}"/>
              </a:ext>
            </a:extLst>
          </p:cNvPr>
          <p:cNvSpPr/>
          <p:nvPr/>
        </p:nvSpPr>
        <p:spPr>
          <a:xfrm>
            <a:off x="2120900" y="5068195"/>
            <a:ext cx="2662556" cy="1499870"/>
          </a:xfrm>
          <a:prstGeom prst="wedgeRoundRectCallout">
            <a:avLst>
              <a:gd name="adj1" fmla="val -43365"/>
              <a:gd name="adj2" fmla="val -8923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Why did it change?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8BE9B3F6-69AE-0BAE-A56B-47B1DEFADFC8}"/>
              </a:ext>
            </a:extLst>
          </p:cNvPr>
          <p:cNvSpPr/>
          <p:nvPr/>
        </p:nvSpPr>
        <p:spPr>
          <a:xfrm>
            <a:off x="5815966" y="5283261"/>
            <a:ext cx="2662556" cy="1499870"/>
          </a:xfrm>
          <a:prstGeom prst="wedgeRoundRectCallout">
            <a:avLst>
              <a:gd name="adj1" fmla="val -43365"/>
              <a:gd name="adj2" fmla="val -8923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What was the setting?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66975B1-4040-7919-FFBD-AC14F3492165}"/>
              </a:ext>
            </a:extLst>
          </p:cNvPr>
          <p:cNvSpPr/>
          <p:nvPr/>
        </p:nvSpPr>
        <p:spPr>
          <a:xfrm>
            <a:off x="9138286" y="5151820"/>
            <a:ext cx="2662556" cy="1499870"/>
          </a:xfrm>
          <a:prstGeom prst="wedgeRoundRectCallout">
            <a:avLst>
              <a:gd name="adj1" fmla="val -8259"/>
              <a:gd name="adj2" fmla="val -933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Is everything exactly the same in each environment?</a:t>
            </a:r>
          </a:p>
        </p:txBody>
      </p:sp>
    </p:spTree>
    <p:extLst>
      <p:ext uri="{BB962C8B-B14F-4D97-AF65-F5344CB8AC3E}">
        <p14:creationId xmlns:p14="http://schemas.microsoft.com/office/powerpoint/2010/main" val="386195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22255-7C78-151C-EBBD-33C6B75B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BE" sz="3600" dirty="0"/>
              <a:t>GIT 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19C2F-02D1-501B-B89B-DEB53B65436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C3BA3-73FE-083E-3720-511A9D288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3" y="911393"/>
            <a:ext cx="7604345" cy="5513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8419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4DDE-736C-1353-4143-4EB1B3CED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BE" sz="3600" dirty="0"/>
              <a:t>CI/CD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46293-3064-3593-C2AF-B4215302332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CA2D1-C19F-A331-4999-EAF4955C8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431902"/>
            <a:ext cx="10515600" cy="276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0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5B99-7487-7BD7-0E61-44184BED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kern="1200" dirty="0">
                <a:latin typeface="+mj-lt"/>
                <a:ea typeface="+mj-ea"/>
                <a:cs typeface="+mj-cs"/>
              </a:rPr>
              <a:t>Introduction to </a:t>
            </a:r>
            <a:r>
              <a:rPr lang="en-US" sz="4800" kern="1200" dirty="0" err="1">
                <a:latin typeface="+mj-lt"/>
                <a:ea typeface="+mj-ea"/>
                <a:cs typeface="+mj-cs"/>
              </a:rPr>
              <a:t>Pulumi</a:t>
            </a:r>
            <a:endParaRPr lang="en-BE" sz="4800" dirty="0"/>
          </a:p>
        </p:txBody>
      </p:sp>
    </p:spTree>
    <p:extLst>
      <p:ext uri="{BB962C8B-B14F-4D97-AF65-F5344CB8AC3E}">
        <p14:creationId xmlns:p14="http://schemas.microsoft.com/office/powerpoint/2010/main" val="3197773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orama 2023.potx" id="{696B3632-8CD4-4C38-A82A-1E22D574E3AF}" vid="{168EE160-010E-468C-91F4-0DD5C0EB71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lgemeen document" ma:contentTypeID="0x01010020A4786EB02F0048A931E391524AFCF800F04D0C736EAAA144A162CB0A954C483D" ma:contentTypeVersion="16" ma:contentTypeDescription="Create a new document." ma:contentTypeScope="" ma:versionID="7e815163188c9e1e1edeeeea69621dcf">
  <xsd:schema xmlns:xsd="http://www.w3.org/2001/XMLSchema" xmlns:xs="http://www.w3.org/2001/XMLSchema" xmlns:p="http://schemas.microsoft.com/office/2006/metadata/properties" xmlns:ns2="51ae2220-a131-4b86-976a-ffb99d33527b" xmlns:ns3="03ee1ef6-c014-4d11-9f9c-3b8993edb078" targetNamespace="http://schemas.microsoft.com/office/2006/metadata/properties" ma:root="true" ma:fieldsID="bcbbeb5cd730a4d451744b430192687c" ns2:_="" ns3:_="">
    <xsd:import namespace="51ae2220-a131-4b86-976a-ffb99d33527b"/>
    <xsd:import namespace="03ee1ef6-c014-4d11-9f9c-3b8993edb078"/>
    <xsd:element name="properties">
      <xsd:complexType>
        <xsd:sequence>
          <xsd:element name="documentManagement">
            <xsd:complexType>
              <xsd:all>
                <xsd:element ref="ns2:CategorieDocument"/>
                <xsd:element ref="ns2:SubcategorieDocument"/>
                <xsd:element ref="ns3:MediaServiceDateTaken" minOccurs="0"/>
                <xsd:element ref="ns2:SharedWithUsers" minOccurs="0"/>
                <xsd:element ref="ns2:SharedWithDetail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e2220-a131-4b86-976a-ffb99d33527b" elementFormDefault="qualified">
    <xsd:import namespace="http://schemas.microsoft.com/office/2006/documentManagement/types"/>
    <xsd:import namespace="http://schemas.microsoft.com/office/infopath/2007/PartnerControls"/>
    <xsd:element name="CategorieDocument" ma:index="2" ma:displayName="CategorieDocument" ma:list="{fd37d720-2fcf-4ea1-8642-52b556ae3cde}" ma:internalName="CategorieDocument" ma:readOnly="false" ma:showField="Title" ma:web="51ae2220-a131-4b86-976a-ffb99d33527b">
      <xsd:simpleType>
        <xsd:restriction base="dms:Lookup"/>
      </xsd:simpleType>
    </xsd:element>
    <xsd:element name="SubcategorieDocument" ma:index="3" ma:displayName="SubcategorieDocument" ma:list="{ad5940a4-72fa-4af7-8f26-8c0d4a288a3c}" ma:internalName="SubcategorieDocument" ma:readOnly="false" ma:showField="Title" ma:web="51ae2220-a131-4b86-976a-ffb99d33527b">
      <xsd:simpleType>
        <xsd:restriction base="dms:Lookup"/>
      </xsd:simpleType>
    </xsd:element>
    <xsd:element name="SharedWithUsers" ma:index="11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ee1ef6-c014-4d11-9f9c-3b8993edb07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hidden="true" ma:internalName="MediaServiceOCR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hidden="true" ma:internalName="MediaServiceKeyPoints" ma:readOnly="true">
      <xsd:simpleType>
        <xsd:restriction base="dms:Note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bcategorieDocument xmlns="51ae2220-a131-4b86-976a-ffb99d33527b">13</SubcategorieDocument>
    <CategorieDocument xmlns="51ae2220-a131-4b86-976a-ffb99d33527b">16</CategorieDocument>
    <SharedWithUsers xmlns="51ae2220-a131-4b86-976a-ffb99d33527b">
      <UserInfo>
        <DisplayName>Rob Kenis</DisplayName>
        <AccountId>126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8687B7-8301-4382-84D5-1EDE298EE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ae2220-a131-4b86-976a-ffb99d33527b"/>
    <ds:schemaRef ds:uri="03ee1ef6-c014-4d11-9f9c-3b8993edb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EDDF77-42A0-4CA7-95CB-846A47F35EE3}">
  <ds:schemaRefs>
    <ds:schemaRef ds:uri="http://purl.org/dc/elements/1.1/"/>
    <ds:schemaRef ds:uri="http://schemas.microsoft.com/office/2006/metadata/properties"/>
    <ds:schemaRef ds:uri="03ee1ef6-c014-4d11-9f9c-3b8993edb078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51ae2220-a131-4b86-976a-ffb99d33527b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FEA0E2B-E075-488F-ADB2-9C4A3C3552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1045</TotalTime>
  <Words>610</Words>
  <Application>Microsoft Macintosh PowerPoint</Application>
  <PresentationFormat>Widescreen</PresentationFormat>
  <Paragraphs>109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Calibri Light</vt:lpstr>
      <vt:lpstr>Helvetica Neue</vt:lpstr>
      <vt:lpstr>Objektiv Mk1</vt:lpstr>
      <vt:lpstr>Objektiv Mk1 Light</vt:lpstr>
      <vt:lpstr>Objektiv Mk1 Medium</vt:lpstr>
      <vt:lpstr>Objektiv Mk1 Thin</vt:lpstr>
      <vt:lpstr>Possum Saltare NF</vt:lpstr>
      <vt:lpstr>Office Theme</vt:lpstr>
      <vt:lpstr>1_Office Theme</vt:lpstr>
      <vt:lpstr>Pulumi: Love and Azure</vt:lpstr>
      <vt:lpstr>Lode Kennes</vt:lpstr>
      <vt:lpstr>Topics</vt:lpstr>
      <vt:lpstr>What is IAC?</vt:lpstr>
      <vt:lpstr>What is IAC?</vt:lpstr>
      <vt:lpstr>PowerPoint Presentation</vt:lpstr>
      <vt:lpstr>GIT Log</vt:lpstr>
      <vt:lpstr>CI/CD</vt:lpstr>
      <vt:lpstr>Introduction to Pulumi</vt:lpstr>
      <vt:lpstr>Introduction to Pulumi</vt:lpstr>
      <vt:lpstr>Introduction to Pulumi</vt:lpstr>
      <vt:lpstr>Getting started</vt:lpstr>
      <vt:lpstr>pulumi new azure-csharp</vt:lpstr>
      <vt:lpstr>pulumi new azure-csharp</vt:lpstr>
      <vt:lpstr>pulumi new azure-csharp</vt:lpstr>
      <vt:lpstr>pulumi new azure-csharp</vt:lpstr>
      <vt:lpstr>pulumi new azure-csharp</vt:lpstr>
      <vt:lpstr>pulumi new azure-csharp</vt:lpstr>
      <vt:lpstr>pulumi new azure-csharp</vt:lpstr>
      <vt:lpstr>pulumi new azure-csharp</vt:lpstr>
      <vt:lpstr>pulumi new azure-csharp</vt:lpstr>
      <vt:lpstr>pulumi new azure-csharp</vt:lpstr>
      <vt:lpstr>pulumi new azure-csharp</vt:lpstr>
      <vt:lpstr>Demo</vt:lpstr>
      <vt:lpstr>Tips &amp; tricks</vt:lpstr>
      <vt:lpstr>Tips &amp; tricks</vt:lpstr>
      <vt:lpstr>Misconceptions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Lode Kennes</dc:creator>
  <cp:lastModifiedBy>Lode Kennes</cp:lastModifiedBy>
  <cp:revision>10</cp:revision>
  <dcterms:created xsi:type="dcterms:W3CDTF">2022-10-02T16:41:10Z</dcterms:created>
  <dcterms:modified xsi:type="dcterms:W3CDTF">2023-05-17T07:10:14Z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0x01010020A4786EB02F0048A931E391524AFCF800F04D0C736EAAA144A162CB0A954C483D</vt:lpwstr>
  </property>
</Properties>
</file>